
<file path=[Content_Types].xml><?xml version="1.0" encoding="utf-8"?>
<Types xmlns="http://schemas.openxmlformats.org/package/2006/content-types">
  <Default Extension="bin" ContentType="application/vnd.openxmlformats-officedocument.oleObject"/>
  <Default Extension="emf" ContentType="image/x-emf"/>
  <Default Extension="jpg" ContentType="image/jpeg"/>
  <Default Extension="png" ContentType="image/png"/>
  <Default Extension="rels" ContentType="application/vnd.openxmlformats-package.relationships+xml"/>
  <Default Extension="svg" ContentType="image/svg+xml"/>
  <Default Extension="vml" ContentType="application/vnd.openxmlformats-officedocument.vmlDrawing"/>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tags/tag2.xml" ContentType="application/vnd.openxmlformats-officedocument.presentationml.tags+xml"/>
  <Override PartName="/ppt/notesSlides/notesSlide4.xml" ContentType="application/vnd.openxmlformats-officedocument.presentationml.notesSlide+xml"/>
  <Override PartName="/ppt/tags/tag3.xml" ContentType="application/vnd.openxmlformats-officedocument.presentationml.tags+xml"/>
  <Override PartName="/ppt/notesSlides/notesSlide5.xml" ContentType="application/vnd.openxmlformats-officedocument.presentationml.notesSlide+xml"/>
  <Override PartName="/ppt/tags/tag4.xml" ContentType="application/vnd.openxmlformats-officedocument.presentationml.tags+xml"/>
  <Override PartName="/ppt/notesSlides/notesSlide6.xml" ContentType="application/vnd.openxmlformats-officedocument.presentationml.notesSlide+xml"/>
  <Override PartName="/ppt/tags/tag5.xml" ContentType="application/vnd.openxmlformats-officedocument.presentationml.tags+xml"/>
  <Override PartName="/ppt/notesSlides/notesSlide7.xml" ContentType="application/vnd.openxmlformats-officedocument.presentationml.notesSlide+xml"/>
  <Override PartName="/ppt/tags/tag6.xml" ContentType="application/vnd.openxmlformats-officedocument.presentationml.tags+xml"/>
  <Override PartName="/ppt/notesSlides/notesSlide8.xml" ContentType="application/vnd.openxmlformats-officedocument.presentationml.notesSlide+xml"/>
  <Override PartName="/ppt/tags/tag7.xml" ContentType="application/vnd.openxmlformats-officedocument.presentationml.tags+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handoutMasterIdLst>
    <p:handoutMasterId r:id="rId12"/>
  </p:handoutMasterIdLst>
  <p:sldIdLst>
    <p:sldId id="601" r:id="rId2"/>
    <p:sldId id="616" r:id="rId3"/>
    <p:sldId id="557" r:id="rId4"/>
    <p:sldId id="582" r:id="rId5"/>
    <p:sldId id="602" r:id="rId6"/>
    <p:sldId id="603" r:id="rId7"/>
    <p:sldId id="604" r:id="rId8"/>
    <p:sldId id="605" r:id="rId9"/>
    <p:sldId id="60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rt slides" id="{120BCED0-B229-4C5B-9E35-E2FFC7F1A4D6}">
          <p14:sldIdLst>
            <p14:sldId id="601"/>
            <p14:sldId id="616"/>
            <p14:sldId id="557"/>
            <p14:sldId id="582"/>
            <p14:sldId id="602"/>
            <p14:sldId id="603"/>
            <p14:sldId id="604"/>
            <p14:sldId id="605"/>
            <p14:sldId id="606"/>
          </p14:sldIdLst>
        </p14:section>
        <p14:section name="Brugerguide" id="{1E33FB72-A4AB-4826-82DE-C949FD83ED42}">
          <p14:sldIdLst/>
        </p14:section>
        <p14:section name="Guidelines" id="{9705E40E-2DA0-4DF8-8FB3-0A4FE2257E8F}">
          <p14:sldIdLst/>
        </p14:section>
        <p14:section name="Mediebibliotek" id="{E8B4E783-EE4B-43AE-9D76-62CA25AD3FDA}">
          <p14:sldIdLst/>
        </p14:section>
        <p14:section name="Ikoner" id="{19F27FF0-43AC-4B12-96F9-B99C2CBF089D}">
          <p14:sldIdLst/>
        </p14:section>
        <p14:section name="Slide eksempler" id="{A470FB36-1E0C-46E4-ACA4-390880B8EED5}">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athilde Gade Pilgaard" initials="MGP" lastIdx="2" clrIdx="0">
    <p:extLst>
      <p:ext uri="{19B8F6BF-5375-455C-9EA6-DF929625EA0E}">
        <p15:presenceInfo xmlns:p15="http://schemas.microsoft.com/office/powerpoint/2012/main" userId="S-1-5-21-2100284113-1573851820-878952375-387682" providerId="AD"/>
      </p:ext>
    </p:extLst>
  </p:cmAuthor>
  <p:cmAuthor id="2" name="Katrine Ladefoged Greisgaard Petersen" initials="KLGP" lastIdx="2" clrIdx="1">
    <p:extLst>
      <p:ext uri="{19B8F6BF-5375-455C-9EA6-DF929625EA0E}">
        <p15:presenceInfo xmlns:p15="http://schemas.microsoft.com/office/powerpoint/2012/main" userId="S-1-5-21-2100284113-1573851820-878952375-427978"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scaleToFitPaper="1"/>
  <p:clrMru>
    <a:srgbClr val="246159"/>
    <a:srgbClr val="358F83"/>
    <a:srgbClr val="F2F2F3"/>
    <a:srgbClr val="F4F4F3"/>
    <a:srgbClr val="776E64"/>
    <a:srgbClr val="C8102E"/>
    <a:srgbClr val="640817"/>
    <a:srgbClr val="001844"/>
    <a:srgbClr val="3C3732"/>
    <a:srgbClr val="C9C5C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D27102A9-8310-4765-A935-A1911B00CA55}">
  <a:tblStyle styleId="{5C22544A-7EE6-4342-B048-85BDC9FD1C3A}" styleName="Medium Style 2 - Accent 1">
    <a:wholeTbl>
      <a:tcTxStyle>
        <a:fontRef idx="minor">
          <a:prstClr val="black"/>
        </a:fontRef>
        <a:schemeClr val="accent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D27102A9-8310-4765-A935-A1911B00CA55}" styleName="Lyst layout 1 - Markering 4">
    <a:wholeTbl>
      <a:tcTxStyle>
        <a:fontRef idx="minor">
          <a:scrgbClr r="0" g="0" b="0"/>
        </a:fontRef>
        <a:schemeClr val="accent1"/>
      </a:tcTxStyle>
      <a:tcStyle>
        <a:tcBdr>
          <a:left>
            <a:ln>
              <a:noFill/>
            </a:ln>
          </a:left>
          <a:right>
            <a:ln>
              <a:noFill/>
            </a:ln>
          </a:right>
          <a:top>
            <a:ln w="12700" cmpd="sng">
              <a:solidFill>
                <a:schemeClr val="accent4"/>
              </a:solidFill>
            </a:ln>
          </a:top>
          <a:bottom>
            <a:ln w="12700" cmpd="sng">
              <a:solidFill>
                <a:schemeClr val="accent4"/>
              </a:solidFill>
            </a:ln>
          </a:bottom>
          <a:insideH>
            <a:ln>
              <a:noFill/>
            </a:ln>
          </a:insideH>
          <a:insideV>
            <a:ln>
              <a:noFill/>
            </a:ln>
          </a:insideV>
        </a:tcBdr>
        <a:fill>
          <a:noFill/>
        </a:fill>
      </a:tcStyle>
    </a:wholeTbl>
    <a:band1H>
      <a:tcStyle>
        <a:tcBdr/>
        <a:fill>
          <a:solidFill>
            <a:schemeClr val="accent4">
              <a:alpha val="20000"/>
            </a:schemeClr>
          </a:solidFill>
        </a:fill>
      </a:tcStyle>
    </a:band1H>
    <a:band2H>
      <a:tcStyle>
        <a:tcBdr/>
      </a:tcStyle>
    </a:band2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12700" cmpd="sng">
              <a:solidFill>
                <a:schemeClr val="accent4"/>
              </a:solidFill>
            </a:ln>
          </a:top>
        </a:tcBdr>
        <a:fill>
          <a:noFill/>
        </a:fill>
      </a:tcStyle>
    </a:lastRow>
    <a:firstRow>
      <a:tcTxStyle b="on"/>
      <a:tcStyle>
        <a:tcBdr>
          <a:bottom>
            <a:ln w="12700" cmpd="sng">
              <a:solidFill>
                <a:schemeClr val="accent4"/>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35" autoAdjust="0"/>
    <p:restoredTop sz="81221" autoAdjust="0"/>
  </p:normalViewPr>
  <p:slideViewPr>
    <p:cSldViewPr snapToGrid="0" showGuides="1">
      <p:cViewPr varScale="1">
        <p:scale>
          <a:sx n="102" d="100"/>
          <a:sy n="102" d="100"/>
        </p:scale>
        <p:origin x="900" y="96"/>
      </p:cViewPr>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87" d="100"/>
          <a:sy n="87" d="100"/>
        </p:scale>
        <p:origin x="2988" y="7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commentAuthors" Target="commentAuthor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FB3FFB1A-3D03-4CAF-BD83-94BC0DD1D11E}"/>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sz="1000"/>
          </a:p>
        </p:txBody>
      </p:sp>
      <p:sp>
        <p:nvSpPr>
          <p:cNvPr id="3" name="Header Placeholder 2">
            <a:extLst>
              <a:ext uri="{FF2B5EF4-FFF2-40B4-BE49-F238E27FC236}">
                <a16:creationId xmlns:a16="http://schemas.microsoft.com/office/drawing/2014/main" id="{F78585ED-E09F-4544-9D28-61960CDC78A7}"/>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sz="1000"/>
          </a:p>
        </p:txBody>
      </p:sp>
      <p:sp>
        <p:nvSpPr>
          <p:cNvPr id="4" name="Date Placeholder 3">
            <a:extLst>
              <a:ext uri="{FF2B5EF4-FFF2-40B4-BE49-F238E27FC236}">
                <a16:creationId xmlns:a16="http://schemas.microsoft.com/office/drawing/2014/main" id="{3D73BD75-AA93-4F77-AAFD-71EBF7C5623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410B1E8-F03F-4C86-87B6-E60CA7E1B3B0}" type="datetime1">
              <a:rPr lang="en-GB" sz="1000" smtClean="0"/>
              <a:t>23/10/2025</a:t>
            </a:fld>
            <a:endParaRPr lang="en-GB" sz="1000"/>
          </a:p>
        </p:txBody>
      </p:sp>
      <p:sp>
        <p:nvSpPr>
          <p:cNvPr id="5" name="Slide Number Placeholder 4">
            <a:extLst>
              <a:ext uri="{FF2B5EF4-FFF2-40B4-BE49-F238E27FC236}">
                <a16:creationId xmlns:a16="http://schemas.microsoft.com/office/drawing/2014/main" id="{741FA956-9989-4246-8A28-4D201CBFBA65}"/>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871E504-7D2F-4226-9493-8292EE5D077C}" type="slidenum">
              <a:rPr lang="en-GB" sz="1000" smtClean="0"/>
              <a:t>‹nr.›</a:t>
            </a:fld>
            <a:endParaRPr lang="en-GB" sz="1000"/>
          </a:p>
        </p:txBody>
      </p:sp>
    </p:spTree>
    <p:extLst>
      <p:ext uri="{BB962C8B-B14F-4D97-AF65-F5344CB8AC3E}">
        <p14:creationId xmlns:p14="http://schemas.microsoft.com/office/powerpoint/2010/main" val="1394799716"/>
      </p:ext>
    </p:extLst>
  </p:cSld>
  <p:clrMap bg1="lt1" tx1="dk1" bg2="lt2" tx2="dk2" accent1="accent1" accent2="accent2" accent3="accent3" accent4="accent4" accent5="accent5" accent6="accent6" hlink="hlink" folHlink="folHlink"/>
  <p:hf/>
  <p:extLst>
    <p:ext uri="{56416CCD-93CA-4268-BC5B-53C4BB910035}">
      <p15:sldGuideLst xmlns:p15="http://schemas.microsoft.com/office/powerpoint/2012/main">
        <p15:guide id="1" orient="horz" pos="2880" userDrawn="1">
          <p15:clr>
            <a:srgbClr val="F26B43"/>
          </p15:clr>
        </p15:guide>
        <p15:guide id="2" pos="2160" userDrawn="1">
          <p15:clr>
            <a:srgbClr val="F26B43"/>
          </p15:clr>
        </p15:guide>
      </p15:sldGuideLst>
    </p:ext>
  </p:extLst>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Footer Placeholder 1">
            <a:extLst>
              <a:ext uri="{FF2B5EF4-FFF2-40B4-BE49-F238E27FC236}">
                <a16:creationId xmlns:a16="http://schemas.microsoft.com/office/drawing/2014/main" id="{83F185A3-66D2-4D10-89A9-2033FCB223F8}"/>
              </a:ext>
            </a:extLst>
          </p:cNvPr>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000"/>
            </a:lvl1pPr>
          </a:lstStyle>
          <a:p>
            <a:endParaRPr lang="en-GB"/>
          </a:p>
        </p:txBody>
      </p:sp>
      <p:sp>
        <p:nvSpPr>
          <p:cNvPr id="3" name="Slide Image Placeholder 2">
            <a:extLst>
              <a:ext uri="{FF2B5EF4-FFF2-40B4-BE49-F238E27FC236}">
                <a16:creationId xmlns:a16="http://schemas.microsoft.com/office/drawing/2014/main" id="{C7B05EB1-0120-43C4-9E3F-C19C6476CD70}"/>
              </a:ext>
            </a:extLst>
          </p:cNvPr>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4" name="Header Placeholder 3">
            <a:extLst>
              <a:ext uri="{FF2B5EF4-FFF2-40B4-BE49-F238E27FC236}">
                <a16:creationId xmlns:a16="http://schemas.microsoft.com/office/drawing/2014/main" id="{45E5836E-8170-4804-9800-6AE5EBBE422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000"/>
            </a:lvl1pPr>
          </a:lstStyle>
          <a:p>
            <a:endParaRPr lang="en-GB"/>
          </a:p>
        </p:txBody>
      </p:sp>
      <p:sp>
        <p:nvSpPr>
          <p:cNvPr id="5" name="Date Placeholder 4">
            <a:extLst>
              <a:ext uri="{FF2B5EF4-FFF2-40B4-BE49-F238E27FC236}">
                <a16:creationId xmlns:a16="http://schemas.microsoft.com/office/drawing/2014/main" id="{D65AB016-25EA-425F-9A59-14BC385A1D1B}"/>
              </a:ext>
            </a:extLst>
          </p:cNvPr>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000"/>
            </a:lvl1pPr>
          </a:lstStyle>
          <a:p>
            <a:fld id="{57F3F9BA-6950-45E6-9538-66D0C5B7F4B1}" type="datetime1">
              <a:rPr lang="en-GB" smtClean="0"/>
              <a:t>23/10/2025</a:t>
            </a:fld>
            <a:endParaRPr lang="en-GB"/>
          </a:p>
        </p:txBody>
      </p:sp>
      <p:sp>
        <p:nvSpPr>
          <p:cNvPr id="6" name="Notes Placeholder 5">
            <a:extLst>
              <a:ext uri="{FF2B5EF4-FFF2-40B4-BE49-F238E27FC236}">
                <a16:creationId xmlns:a16="http://schemas.microsoft.com/office/drawing/2014/main" id="{B41D9AB7-224F-42A1-8469-C71F2146F39F}"/>
              </a:ext>
            </a:extLst>
          </p:cNvPr>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7" name="Slide Number Placeholder 6">
            <a:extLst>
              <a:ext uri="{FF2B5EF4-FFF2-40B4-BE49-F238E27FC236}">
                <a16:creationId xmlns:a16="http://schemas.microsoft.com/office/drawing/2014/main" id="{BDC28F7B-22D6-4FFA-899B-97B397D45F8B}"/>
              </a:ext>
            </a:extLst>
          </p:cNvPr>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000"/>
            </a:lvl1pPr>
          </a:lstStyle>
          <a:p>
            <a:fld id="{A74A5A2F-ECD0-4A51-A9E7-D8DA645BD5CD}" type="slidenum">
              <a:rPr lang="en-GB" smtClean="0"/>
              <a:pPr/>
              <a:t>‹nr.›</a:t>
            </a:fld>
            <a:endParaRPr lang="en-GB"/>
          </a:p>
        </p:txBody>
      </p:sp>
    </p:spTree>
    <p:extLst>
      <p:ext uri="{BB962C8B-B14F-4D97-AF65-F5344CB8AC3E}">
        <p14:creationId xmlns:p14="http://schemas.microsoft.com/office/powerpoint/2010/main" val="1200601147"/>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extLst>
    <p:ext uri="{620B2872-D7B9-4A21-9093-7833F8D536E1}">
      <p15:sldGuideLst xmlns:p15="http://schemas.microsoft.com/office/powerpoint/2012/main">
        <p15:guide id="1" orient="horz" pos="2880" userDrawn="1">
          <p15:clr>
            <a:srgbClr val="F26B43"/>
          </p15:clr>
        </p15:guide>
        <p15:guide id="2" pos="2160" userDrawn="1">
          <p15:clr>
            <a:srgbClr val="F26B43"/>
          </p15:clr>
        </p15:guide>
      </p15:sldGuideLst>
    </p:ext>
  </p:extLst>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indent="0">
              <a:buFont typeface="Arial" panose="020B0604020202020204" pitchFamily="34" charset="0"/>
              <a:buNone/>
            </a:pPr>
            <a:endParaRPr lang="da-DK" i="1"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1</a:t>
            </a:fld>
            <a:endParaRPr lang="en-GB"/>
          </a:p>
        </p:txBody>
      </p:sp>
    </p:spTree>
    <p:extLst>
      <p:ext uri="{BB962C8B-B14F-4D97-AF65-F5344CB8AC3E}">
        <p14:creationId xmlns:p14="http://schemas.microsoft.com/office/powerpoint/2010/main" val="41348672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a-DK" dirty="0"/>
              <a:t>Disse</a:t>
            </a:r>
            <a:r>
              <a:rPr lang="da-DK" baseline="0" dirty="0"/>
              <a:t> slides opsummerer viden om effektive indsatser for ledige tæt på arbejdsmarkedet. </a:t>
            </a:r>
            <a:r>
              <a:rPr lang="da-DK" dirty="0"/>
              <a:t>Slides tager udgangspunkt i STARs </a:t>
            </a:r>
            <a:r>
              <a:rPr lang="da-DK" baseline="0" dirty="0" err="1"/>
              <a:t>vidensnotater</a:t>
            </a:r>
            <a:r>
              <a:rPr lang="da-DK" baseline="0" dirty="0"/>
              <a:t> fra 2025. </a:t>
            </a:r>
          </a:p>
          <a:p>
            <a:pPr marL="171450" indent="-171450">
              <a:buFontTx/>
              <a:buChar char="-"/>
            </a:pPr>
            <a:endParaRPr lang="da-DK" baseline="0"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kern="1200" dirty="0">
                <a:solidFill>
                  <a:schemeClr val="tx1"/>
                </a:solidFill>
                <a:effectLst/>
                <a:latin typeface="+mn-lt"/>
                <a:ea typeface="+mn-ea"/>
                <a:cs typeface="+mn-cs"/>
              </a:rPr>
              <a:t>De fundne effekter er gennemsnitseffekter. Det vil sige, at de ikke nødvendigvis virker for den enkelte, men for gruppen som helhed. I praksis skal denne viden derfor suppleres med en individuel vurdering af, hvad der er den rette indsats for den enkelte borger i den konkrete situation.</a:t>
            </a:r>
          </a:p>
          <a:p>
            <a:pPr marL="0" indent="0">
              <a:buFontTx/>
              <a:buNone/>
            </a:pPr>
            <a:endParaRPr lang="da-DK" dirty="0"/>
          </a:p>
          <a:p>
            <a:pPr marL="0" marR="0" lvl="0" indent="0" algn="l" defTabSz="914400" rtl="0" eaLnBrk="1" fontAlgn="auto" latinLnBrk="0" hangingPunct="1">
              <a:lnSpc>
                <a:spcPct val="100000"/>
              </a:lnSpc>
              <a:spcBef>
                <a:spcPts val="0"/>
              </a:spcBef>
              <a:spcAft>
                <a:spcPts val="0"/>
              </a:spcAft>
              <a:buClrTx/>
              <a:buSzTx/>
              <a:buFontTx/>
              <a:buNone/>
              <a:tabLst/>
              <a:defRPr/>
            </a:pPr>
            <a:r>
              <a:rPr lang="da-DK" sz="1200" dirty="0"/>
              <a:t>Flere detaljer findes i STARs </a:t>
            </a:r>
            <a:r>
              <a:rPr lang="da-DK" sz="1200" dirty="0" err="1"/>
              <a:t>vidensnotater</a:t>
            </a:r>
            <a:r>
              <a:rPr lang="da-DK" sz="1200" dirty="0"/>
              <a:t> og litteraturgennemgange </a:t>
            </a:r>
            <a:r>
              <a:rPr lang="da-DK" sz="1200"/>
              <a:t>fra 2025</a:t>
            </a:r>
            <a:r>
              <a:rPr lang="da-DK" sz="1200" dirty="0"/>
              <a:t>.</a:t>
            </a:r>
          </a:p>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2</a:t>
            </a:fld>
            <a:endParaRPr lang="en-GB"/>
          </a:p>
        </p:txBody>
      </p:sp>
    </p:spTree>
    <p:extLst>
      <p:ext uri="{BB962C8B-B14F-4D97-AF65-F5344CB8AC3E}">
        <p14:creationId xmlns:p14="http://schemas.microsoft.com/office/powerpoint/2010/main" val="2823348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endParaRPr lang="da-DK" dirty="0"/>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3</a:t>
            </a:fld>
            <a:endParaRPr lang="en-GB"/>
          </a:p>
        </p:txBody>
      </p:sp>
    </p:spTree>
    <p:extLst>
      <p:ext uri="{BB962C8B-B14F-4D97-AF65-F5344CB8AC3E}">
        <p14:creationId xmlns:p14="http://schemas.microsoft.com/office/powerpoint/2010/main" val="35932060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Jobrettede samtaler virker:</a:t>
            </a:r>
            <a:endParaRPr lang="da-DK"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Der er evidens for, at jobrettede samtaler har en positiv effekt på beskæftigelsen blandt dagpengemodtagere. </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Jobrettede samtaler er blandt de mest effektive værktøjer, når det gælder om at få ledige i job.</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Der er solid evidens for, at individuelle samtaler øger lediges overgang til beskæftigelse – især for dem, der står tæt på arbejdsmarkedet.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Ekspertgruppen om udredning af den aktive beskæftigelsesindsats (2015) vurderer samtaler som et af de bedst dokumenterede redskaber, baseret på bl.a. Rosholm og Svarer (2010), der gennemgår 37 studier. Her viser 29-31 studier positive effekter, mens 6-8 viser ingen. Ingen dokumenterer negative effekter.</a:t>
            </a:r>
          </a:p>
          <a:p>
            <a:pPr marL="0" lvl="0" indent="0">
              <a:buFont typeface="Arial" panose="020B0604020202020204" pitchFamily="34" charset="0"/>
              <a:buNone/>
            </a:pPr>
            <a:endParaRPr lang="da-DK" sz="1200" kern="1200" dirty="0">
              <a:solidFill>
                <a:schemeClr val="tx1"/>
              </a:solidFill>
              <a:effectLst/>
              <a:latin typeface="+mn-lt"/>
              <a:ea typeface="+mn-ea"/>
              <a:cs typeface="+mn-cs"/>
            </a:endParaRPr>
          </a:p>
          <a:p>
            <a:pPr lvl="0"/>
            <a:r>
              <a:rPr lang="da-DK" sz="1200" b="1" kern="1200" dirty="0">
                <a:solidFill>
                  <a:schemeClr val="tx1"/>
                </a:solidFill>
                <a:effectLst/>
                <a:latin typeface="+mn-lt"/>
                <a:ea typeface="+mn-ea"/>
                <a:cs typeface="+mn-cs"/>
              </a:rPr>
              <a:t>Samtalen</a:t>
            </a:r>
            <a:r>
              <a:rPr lang="da-DK" sz="1200" b="1" kern="1200" baseline="0" dirty="0">
                <a:solidFill>
                  <a:schemeClr val="tx1"/>
                </a:solidFill>
                <a:effectLst/>
                <a:latin typeface="+mn-lt"/>
                <a:ea typeface="+mn-ea"/>
                <a:cs typeface="+mn-cs"/>
              </a:rPr>
              <a:t> gavner den ledige, når indholdet i samtalen er jobrettet: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Det er vigtigt,</a:t>
            </a:r>
            <a:r>
              <a:rPr lang="da-DK" baseline="0" dirty="0"/>
              <a:t> at samtalerne </a:t>
            </a:r>
            <a:r>
              <a:rPr lang="da-DK" dirty="0"/>
              <a:t>gør viden om jobsøgning konkret </a:t>
            </a:r>
            <a:r>
              <a:rPr lang="da-DK" baseline="0" dirty="0"/>
              <a:t>og g</a:t>
            </a:r>
            <a:r>
              <a:rPr lang="da-DK" sz="1200" kern="1200" baseline="0" dirty="0">
                <a:solidFill>
                  <a:schemeClr val="tx1"/>
                </a:solidFill>
                <a:effectLst/>
                <a:latin typeface="+mn-lt"/>
                <a:ea typeface="+mn-ea"/>
                <a:cs typeface="+mn-cs"/>
              </a:rPr>
              <a:t>iver ledige overblik over relevante muligheder på arbejdsmarkedet.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Studier peger også</a:t>
            </a:r>
            <a:r>
              <a:rPr lang="da-DK" sz="1200" kern="1200" baseline="0" dirty="0">
                <a:solidFill>
                  <a:schemeClr val="tx1"/>
                </a:solidFill>
                <a:effectLst/>
                <a:latin typeface="+mn-lt"/>
                <a:ea typeface="+mn-ea"/>
                <a:cs typeface="+mn-cs"/>
              </a:rPr>
              <a:t> på, at </a:t>
            </a:r>
            <a:r>
              <a:rPr lang="da-DK" sz="1200" kern="1200" dirty="0">
                <a:solidFill>
                  <a:schemeClr val="tx1"/>
                </a:solidFill>
                <a:effectLst/>
                <a:latin typeface="+mn-lt"/>
                <a:ea typeface="+mn-ea"/>
                <a:cs typeface="+mn-cs"/>
              </a:rPr>
              <a:t>indkaldelsen til samtale øger sandsynligheden for at finde job, fordi den får ledige til at intensivere deres jobsøgning.</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4</a:t>
            </a:fld>
            <a:endParaRPr lang="en-GB"/>
          </a:p>
        </p:txBody>
      </p:sp>
    </p:spTree>
    <p:extLst>
      <p:ext uri="{BB962C8B-B14F-4D97-AF65-F5344CB8AC3E}">
        <p14:creationId xmlns:p14="http://schemas.microsoft.com/office/powerpoint/2010/main" val="169165797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Effektiv jobsøgning styrker jobchancerne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Effektiv</a:t>
            </a:r>
            <a:r>
              <a:rPr lang="da-DK" sz="1200" kern="1200" baseline="0" dirty="0">
                <a:solidFill>
                  <a:schemeClr val="tx1"/>
                </a:solidFill>
                <a:effectLst/>
                <a:latin typeface="+mn-lt"/>
                <a:ea typeface="+mn-ea"/>
                <a:cs typeface="+mn-cs"/>
              </a:rPr>
              <a:t> jobsøgning øger lediges jobchancer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Flere ting bidrager til</a:t>
            </a:r>
            <a:r>
              <a:rPr lang="da-DK" sz="1200" kern="1200" baseline="0" dirty="0">
                <a:solidFill>
                  <a:schemeClr val="tx1"/>
                </a:solidFill>
                <a:effectLst/>
                <a:latin typeface="+mn-lt"/>
                <a:ea typeface="+mn-ea"/>
                <a:cs typeface="+mn-cs"/>
              </a:rPr>
              <a:t> en mere effektiv jobsøgning, herunder: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Information om jobåbninger</a:t>
            </a:r>
            <a:r>
              <a:rPr lang="da-DK" sz="1200" kern="1200" baseline="0" dirty="0">
                <a:solidFill>
                  <a:schemeClr val="tx1"/>
                </a:solidFill>
                <a:effectLst/>
                <a:latin typeface="+mn-lt"/>
                <a:ea typeface="+mn-ea"/>
                <a:cs typeface="+mn-cs"/>
              </a:rPr>
              <a:t> og konkrete jobforslag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kvaliteten af jobsøgning</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Faglig og geografisk mobilitet</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Realistiske lønkrav</a:t>
            </a:r>
            <a:endParaRPr lang="da-DK" sz="1200" kern="1200" baseline="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da-DK" sz="1200" kern="1200" dirty="0">
              <a:solidFill>
                <a:schemeClr val="tx1"/>
              </a:solidFill>
              <a:effectLst/>
              <a:latin typeface="+mn-lt"/>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Forskellige jobsøgningsstrategier kan også påvirke, hvor succesfuld lediges jobsøgning er: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a:t>En </a:t>
            </a:r>
            <a:r>
              <a:rPr lang="da-DK" dirty="0"/>
              <a:t>analyse</a:t>
            </a:r>
            <a:r>
              <a:rPr lang="da-DK" baseline="0" dirty="0"/>
              <a:t> fra STAR viser, at det er effektivt at søge job på baggrund af opslåede stillinger </a:t>
            </a:r>
          </a:p>
          <a:p>
            <a:pPr marL="171450" lvl="0" indent="-171450">
              <a:buFont typeface="Arial" panose="020B0604020202020204" pitchFamily="34" charset="0"/>
              <a:buChar char="•"/>
            </a:pPr>
            <a:endParaRPr lang="da-DK" sz="1200" kern="1200" dirty="0">
              <a:solidFill>
                <a:schemeClr val="tx1"/>
              </a:solidFill>
              <a:effectLst/>
              <a:latin typeface="+mn-lt"/>
              <a:ea typeface="+mn-ea"/>
              <a:cs typeface="+mn-cs"/>
            </a:endParaRPr>
          </a:p>
          <a:p>
            <a:pPr marL="171450" lvl="0" indent="-171450">
              <a:buFont typeface="Arial" panose="020B0604020202020204" pitchFamily="34" charset="0"/>
              <a:buChar char="•"/>
            </a:pPr>
            <a:r>
              <a:rPr lang="da-DK" sz="1200" kern="1200" dirty="0">
                <a:solidFill>
                  <a:schemeClr val="tx1"/>
                </a:solidFill>
                <a:effectLst/>
                <a:latin typeface="+mn-lt"/>
                <a:ea typeface="+mn-ea"/>
                <a:cs typeface="+mn-cs"/>
              </a:rPr>
              <a:t>Evidens fra et landsdækkende, </a:t>
            </a:r>
            <a:r>
              <a:rPr lang="da-DK" sz="1200" kern="1200" dirty="0" err="1">
                <a:solidFill>
                  <a:schemeClr val="tx1"/>
                </a:solidFill>
                <a:effectLst/>
                <a:latin typeface="+mn-lt"/>
                <a:ea typeface="+mn-ea"/>
                <a:cs typeface="+mn-cs"/>
              </a:rPr>
              <a:t>randomiseret</a:t>
            </a:r>
            <a:r>
              <a:rPr lang="da-DK" sz="1200" kern="1200" dirty="0">
                <a:solidFill>
                  <a:schemeClr val="tx1"/>
                </a:solidFill>
                <a:effectLst/>
                <a:latin typeface="+mn-lt"/>
                <a:ea typeface="+mn-ea"/>
                <a:cs typeface="+mn-cs"/>
              </a:rPr>
              <a:t>, kontrolleret forsøg fra 2019-2021 peger på, at det har positive effekter at give ledige information om, hvor mange ledige job der aktuelt er i nærheden, inden for de stillingstyper, som den ledige søger. Det gælder særligt for dagpengemodtagere, der har været ledige i længere tid. </a:t>
            </a:r>
          </a:p>
          <a:p>
            <a:pPr marL="171450" lvl="0" indent="-171450">
              <a:buFont typeface="Arial" panose="020B0604020202020204" pitchFamily="34" charset="0"/>
              <a:buChar char="•"/>
            </a:pPr>
            <a:endParaRPr lang="da-DK" sz="1200" kern="1200" dirty="0">
              <a:solidFill>
                <a:schemeClr val="tx1"/>
              </a:solidFill>
              <a:effectLst/>
              <a:latin typeface="+mn-lt"/>
              <a:ea typeface="+mn-ea"/>
              <a:cs typeface="+mn-cs"/>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5</a:t>
            </a:fld>
            <a:endParaRPr lang="en-GB"/>
          </a:p>
        </p:txBody>
      </p:sp>
    </p:spTree>
    <p:extLst>
      <p:ext uri="{BB962C8B-B14F-4D97-AF65-F5344CB8AC3E}">
        <p14:creationId xmlns:p14="http://schemas.microsoft.com/office/powerpoint/2010/main" val="116183928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Privat løntilskud er et</a:t>
            </a:r>
            <a:r>
              <a:rPr lang="da-DK" sz="1200" b="1" kern="1200" baseline="0" dirty="0">
                <a:solidFill>
                  <a:schemeClr val="tx1"/>
                </a:solidFill>
                <a:effectLst/>
                <a:latin typeface="+mn-lt"/>
                <a:ea typeface="+mn-ea"/>
                <a:cs typeface="+mn-cs"/>
              </a:rPr>
              <a:t> </a:t>
            </a:r>
            <a:r>
              <a:rPr lang="da-DK" sz="1200" b="1" kern="1200" dirty="0">
                <a:solidFill>
                  <a:schemeClr val="tx1"/>
                </a:solidFill>
                <a:effectLst/>
                <a:latin typeface="+mn-lt"/>
                <a:ea typeface="+mn-ea"/>
                <a:cs typeface="+mn-cs"/>
              </a:rPr>
              <a:t>effektivt redskab til at få ledige i job</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betydelig evidens for, at løntilskud i den private sektor har en positiv effekt på beskæftigelsen.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Løntilskuddet hjælper med at opkvalificere den ledige, opbygge netværk samt at få kontakt til arbejdsgivere.</a:t>
            </a:r>
          </a:p>
          <a:p>
            <a:pPr marL="171450" indent="-171450">
              <a:buFont typeface="Arial" panose="020B0604020202020204" pitchFamily="34" charset="0"/>
              <a:buChar char="•"/>
            </a:pPr>
            <a:endParaRPr lang="da-DK" sz="1200" kern="1200" dirty="0">
              <a:solidFill>
                <a:schemeClr val="tx1"/>
              </a:solidFill>
              <a:effectLst/>
              <a:latin typeface="+mn-lt"/>
              <a:ea typeface="+mn-ea"/>
              <a:cs typeface="+mn-cs"/>
            </a:endParaRPr>
          </a:p>
          <a:p>
            <a:pPr marL="0" indent="0">
              <a:buFont typeface="Arial" panose="020B0604020202020204" pitchFamily="34" charset="0"/>
              <a:buNone/>
            </a:pPr>
            <a:r>
              <a:rPr lang="da-DK" sz="1200" b="1" kern="1200" dirty="0">
                <a:solidFill>
                  <a:schemeClr val="tx1"/>
                </a:solidFill>
                <a:effectLst/>
                <a:latin typeface="+mn-lt"/>
                <a:ea typeface="+mn-ea"/>
                <a:cs typeface="+mn-cs"/>
              </a:rPr>
              <a:t>Tidligere studier finder ikke positive effekter</a:t>
            </a:r>
            <a:r>
              <a:rPr lang="da-DK" sz="1200" b="1" kern="1200" baseline="0" dirty="0">
                <a:solidFill>
                  <a:schemeClr val="tx1"/>
                </a:solidFill>
                <a:effectLst/>
                <a:latin typeface="+mn-lt"/>
                <a:ea typeface="+mn-ea"/>
                <a:cs typeface="+mn-cs"/>
              </a:rPr>
              <a:t> af offentlige løntilskud på beskæftigelse – ordningen er dog justeret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Dansk og international litteratur</a:t>
            </a:r>
            <a:r>
              <a:rPr lang="da-DK" sz="1200" kern="1200" baseline="0" dirty="0">
                <a:solidFill>
                  <a:schemeClr val="tx1"/>
                </a:solidFill>
                <a:effectLst/>
                <a:latin typeface="+mn-lt"/>
                <a:ea typeface="+mn-ea"/>
                <a:cs typeface="+mn-cs"/>
              </a:rPr>
              <a:t> finder </a:t>
            </a:r>
            <a:r>
              <a:rPr lang="da-DK" sz="1200" kern="1200" dirty="0">
                <a:solidFill>
                  <a:schemeClr val="tx1"/>
                </a:solidFill>
                <a:effectLst/>
                <a:latin typeface="+mn-lt"/>
                <a:ea typeface="+mn-ea"/>
                <a:cs typeface="+mn-cs"/>
              </a:rPr>
              <a:t>generelt, at offentlige løntilskud ikke har positive beskæftigelseseffekter for dagpengemodtagere.</a:t>
            </a:r>
            <a:endParaRPr lang="da-DK" sz="1200" kern="1200" baseline="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baseline="0" dirty="0">
                <a:solidFill>
                  <a:schemeClr val="tx1"/>
                </a:solidFill>
                <a:effectLst/>
                <a:latin typeface="+mn-lt"/>
                <a:ea typeface="+mn-ea"/>
                <a:cs typeface="+mn-cs"/>
              </a:rPr>
              <a:t>Men der er dog ét nyere studie, der viser positive effekter af offentlig løntilskud.</a:t>
            </a:r>
          </a:p>
          <a:p>
            <a:pPr marL="628650" lvl="1" indent="-171450">
              <a:buFont typeface="Arial" panose="020B0604020202020204" pitchFamily="34" charset="0"/>
              <a:buChar char="•"/>
            </a:pPr>
            <a:r>
              <a:rPr lang="da-DK" sz="1200" kern="1200" baseline="0" dirty="0">
                <a:solidFill>
                  <a:schemeClr val="tx1"/>
                </a:solidFill>
                <a:effectLst/>
                <a:latin typeface="+mn-lt"/>
                <a:ea typeface="+mn-ea"/>
                <a:cs typeface="+mn-cs"/>
              </a:rPr>
              <a:t>Det positive resultat </a:t>
            </a:r>
            <a:r>
              <a:rPr lang="da-DK" sz="1200" b="1" i="1" kern="1200" baseline="0" dirty="0">
                <a:solidFill>
                  <a:schemeClr val="tx1"/>
                </a:solidFill>
                <a:effectLst/>
                <a:latin typeface="+mn-lt"/>
                <a:ea typeface="+mn-ea"/>
                <a:cs typeface="+mn-cs"/>
              </a:rPr>
              <a:t>kan </a:t>
            </a:r>
            <a:r>
              <a:rPr lang="da-DK" sz="1200" b="0" i="0" kern="1200" baseline="0" dirty="0">
                <a:solidFill>
                  <a:schemeClr val="tx1"/>
                </a:solidFill>
                <a:effectLst/>
                <a:latin typeface="+mn-lt"/>
                <a:ea typeface="+mn-ea"/>
                <a:cs typeface="+mn-cs"/>
              </a:rPr>
              <a:t>hænge sammen med, at </a:t>
            </a:r>
            <a:r>
              <a:rPr lang="da-DK" sz="1200" kern="1200" baseline="0" dirty="0">
                <a:solidFill>
                  <a:schemeClr val="tx1"/>
                </a:solidFill>
                <a:effectLst/>
                <a:latin typeface="+mn-lt"/>
                <a:ea typeface="+mn-ea"/>
                <a:cs typeface="+mn-cs"/>
              </a:rPr>
              <a:t>reglerne for løntilskud i 2015 i det offentlige blev harmoniseret med private løntilskud.</a:t>
            </a:r>
            <a:r>
              <a:rPr lang="da-DK" sz="1200" kern="1200" dirty="0">
                <a:solidFill>
                  <a:schemeClr val="tx1"/>
                </a:solidFill>
                <a:effectLst/>
                <a:latin typeface="+mn-lt"/>
                <a:ea typeface="+mn-ea"/>
                <a:cs typeface="+mn-cs"/>
              </a:rPr>
              <a:t> </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sz="1200" kern="1200" dirty="0">
                <a:solidFill>
                  <a:schemeClr val="tx1"/>
                </a:solidFill>
                <a:effectLst/>
                <a:latin typeface="+mn-lt"/>
                <a:ea typeface="+mn-ea"/>
                <a:cs typeface="+mn-cs"/>
              </a:rPr>
              <a:t>Men effekterne af offentlige løntilskud er ikke entydige. Rosholm &amp; Svarer (2020) fremhæver, at de positive effekter for dagpengemodtagere afviger fra både dansk og international litteratur.</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6</a:t>
            </a:fld>
            <a:endParaRPr lang="en-GB"/>
          </a:p>
        </p:txBody>
      </p:sp>
    </p:spTree>
    <p:extLst>
      <p:ext uri="{BB962C8B-B14F-4D97-AF65-F5344CB8AC3E}">
        <p14:creationId xmlns:p14="http://schemas.microsoft.com/office/powerpoint/2010/main" val="8047553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lvl="0"/>
            <a:r>
              <a:rPr lang="da-DK" sz="1200" b="1" kern="1200" dirty="0">
                <a:solidFill>
                  <a:schemeClr val="tx1"/>
                </a:solidFill>
                <a:effectLst/>
                <a:latin typeface="+mn-lt"/>
                <a:ea typeface="+mn-ea"/>
                <a:cs typeface="+mn-cs"/>
              </a:rPr>
              <a:t>Uddannelsesaktivering kan have positive beskæftigelseseffekter</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Hvor studier af uddannelse tidligere primært viste negative effekter på lediges beskæftigelse, finder nyere studier nu overvejende positive effekter.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Det kan der være flere forklaringer på, herunder at der er sket en målretning af uddannelsesordninger bl.a. mod personer uden uddannelse og mod brancher, der har mangel på arbejdskraft.</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indikationer på, at:</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Opkvalificering virker bedst for ledige med ingen eller kort uddannelse. </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Kursus rettes</a:t>
            </a:r>
            <a:r>
              <a:rPr lang="da-DK" sz="1200" kern="1200" baseline="0" dirty="0">
                <a:solidFill>
                  <a:schemeClr val="tx1"/>
                </a:solidFill>
                <a:effectLst/>
                <a:latin typeface="+mn-lt"/>
                <a:ea typeface="+mn-ea"/>
                <a:cs typeface="+mn-cs"/>
              </a:rPr>
              <a:t> mod kompetencer, der kan bruges i brancher med mangel på arbejdskraft.</a:t>
            </a:r>
            <a:endParaRPr lang="da-DK" sz="1200" kern="1200" dirty="0">
              <a:solidFill>
                <a:schemeClr val="tx1"/>
              </a:solidFill>
              <a:effectLst/>
              <a:latin typeface="+mn-lt"/>
              <a:ea typeface="+mn-ea"/>
              <a:cs typeface="+mn-cs"/>
            </a:endParaRP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Korte erhvervsrettede</a:t>
            </a:r>
            <a:r>
              <a:rPr lang="da-DK" sz="1200" kern="1200" baseline="0" dirty="0">
                <a:solidFill>
                  <a:schemeClr val="tx1"/>
                </a:solidFill>
                <a:effectLst/>
                <a:latin typeface="+mn-lt"/>
                <a:ea typeface="+mn-ea"/>
                <a:cs typeface="+mn-cs"/>
              </a:rPr>
              <a:t> kurser har</a:t>
            </a:r>
            <a:r>
              <a:rPr lang="da-DK" sz="1200" kern="1200" dirty="0">
                <a:solidFill>
                  <a:schemeClr val="tx1"/>
                </a:solidFill>
                <a:effectLst/>
                <a:latin typeface="+mn-lt"/>
                <a:ea typeface="+mn-ea"/>
                <a:cs typeface="+mn-cs"/>
              </a:rPr>
              <a:t> positive effekter.</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7</a:t>
            </a:fld>
            <a:endParaRPr lang="en-GB"/>
          </a:p>
        </p:txBody>
      </p:sp>
    </p:spTree>
    <p:extLst>
      <p:ext uri="{BB962C8B-B14F-4D97-AF65-F5344CB8AC3E}">
        <p14:creationId xmlns:p14="http://schemas.microsoft.com/office/powerpoint/2010/main" val="207259022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r>
              <a:rPr lang="da-DK" sz="1200" b="1" kern="1200" dirty="0">
                <a:solidFill>
                  <a:schemeClr val="tx1"/>
                </a:solidFill>
                <a:effectLst/>
                <a:latin typeface="+mn-lt"/>
                <a:ea typeface="+mn-ea"/>
                <a:cs typeface="+mn-cs"/>
              </a:rPr>
              <a:t>Når sagsbehandlere får ansvar for et passende antal borgere, er det med til få ledige hurtigere i job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da-DK" dirty="0"/>
              <a:t>En mindre sagsstamme giver sagsbehandlerne mere tid til at støtte den enkelte – og det har en positiv effekt på de lediges beskæftigelse.</a:t>
            </a:r>
            <a:endParaRPr lang="da-DK" sz="1200" kern="1200" dirty="0">
              <a:solidFill>
                <a:schemeClr val="tx1"/>
              </a:solidFill>
              <a:effectLst/>
              <a:latin typeface="+mn-lt"/>
              <a:ea typeface="+mn-ea"/>
              <a:cs typeface="+mn-cs"/>
            </a:endParaRP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 positive effekter ved en passende antal sager per sagsbehandler er fundet på tværs af forskellige målgrupper.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En litteraturgennemgang fra 2019 af VIVE peger på forskning, der finder,</a:t>
            </a:r>
            <a:r>
              <a:rPr lang="da-DK" sz="1200" kern="1200" baseline="0" dirty="0">
                <a:solidFill>
                  <a:schemeClr val="tx1"/>
                </a:solidFill>
                <a:effectLst/>
                <a:latin typeface="+mn-lt"/>
                <a:ea typeface="+mn-ea"/>
                <a:cs typeface="+mn-cs"/>
              </a:rPr>
              <a:t> </a:t>
            </a:r>
            <a:r>
              <a:rPr lang="da-DK" sz="1200" kern="1200" dirty="0">
                <a:solidFill>
                  <a:schemeClr val="tx1"/>
                </a:solidFill>
                <a:effectLst/>
                <a:latin typeface="+mn-lt"/>
                <a:ea typeface="+mn-ea"/>
                <a:cs typeface="+mn-cs"/>
              </a:rPr>
              <a:t>at det har positive effekter at reducere sagsbehandlernes </a:t>
            </a:r>
            <a:r>
              <a:rPr lang="da-DK" sz="1200" kern="1200" dirty="0" err="1">
                <a:solidFill>
                  <a:schemeClr val="tx1"/>
                </a:solidFill>
                <a:effectLst/>
                <a:latin typeface="+mn-lt"/>
                <a:ea typeface="+mn-ea"/>
                <a:cs typeface="+mn-cs"/>
              </a:rPr>
              <a:t>sagsstamme</a:t>
            </a:r>
            <a:r>
              <a:rPr lang="da-DK" sz="1200" kern="1200" dirty="0">
                <a:solidFill>
                  <a:schemeClr val="tx1"/>
                </a:solidFill>
                <a:effectLst/>
                <a:latin typeface="+mn-lt"/>
                <a:ea typeface="+mn-ea"/>
                <a:cs typeface="+mn-cs"/>
              </a:rPr>
              <a:t>. </a:t>
            </a:r>
          </a:p>
          <a:p>
            <a:pPr marL="628650" lvl="1" indent="-171450">
              <a:buFont typeface="Arial" panose="020B0604020202020204" pitchFamily="34" charset="0"/>
              <a:buChar char="•"/>
            </a:pPr>
            <a:r>
              <a:rPr lang="da-DK" sz="1200" kern="1200" dirty="0">
                <a:solidFill>
                  <a:schemeClr val="tx1"/>
                </a:solidFill>
                <a:effectLst/>
                <a:latin typeface="+mn-lt"/>
                <a:ea typeface="+mn-ea"/>
                <a:cs typeface="+mn-cs"/>
              </a:rPr>
              <a:t>Effekten er dokumenteret på tværs af målgrupper</a:t>
            </a:r>
            <a:r>
              <a:rPr lang="da-DK" sz="1200" kern="1200" baseline="0" dirty="0">
                <a:solidFill>
                  <a:schemeClr val="tx1"/>
                </a:solidFill>
                <a:effectLst/>
                <a:latin typeface="+mn-lt"/>
                <a:ea typeface="+mn-ea"/>
                <a:cs typeface="+mn-cs"/>
              </a:rPr>
              <a:t> og forskellige studier</a:t>
            </a:r>
            <a:r>
              <a:rPr lang="da-DK" sz="1200" kern="1200" dirty="0">
                <a:solidFill>
                  <a:schemeClr val="tx1"/>
                </a:solidFill>
                <a:effectLst/>
                <a:latin typeface="+mn-lt"/>
                <a:ea typeface="+mn-ea"/>
                <a:cs typeface="+mn-cs"/>
              </a:rPr>
              <a:t>.</a:t>
            </a: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8</a:t>
            </a:fld>
            <a:endParaRPr lang="en-GB"/>
          </a:p>
        </p:txBody>
      </p:sp>
    </p:spTree>
    <p:extLst>
      <p:ext uri="{BB962C8B-B14F-4D97-AF65-F5344CB8AC3E}">
        <p14:creationId xmlns:p14="http://schemas.microsoft.com/office/powerpoint/2010/main" val="26336195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dsholder til slidebillede 1"/>
          <p:cNvSpPr>
            <a:spLocks noGrp="1" noRot="1" noChangeAspect="1"/>
          </p:cNvSpPr>
          <p:nvPr>
            <p:ph type="sldImg"/>
          </p:nvPr>
        </p:nvSpPr>
        <p:spPr/>
      </p:sp>
      <p:sp>
        <p:nvSpPr>
          <p:cNvPr id="3" name="Pladsholder til noter 2"/>
          <p:cNvSpPr>
            <a:spLocks noGrp="1"/>
          </p:cNvSpPr>
          <p:nvPr>
            <p:ph type="body" idx="1"/>
          </p:nvPr>
        </p:nvSpPr>
        <p:spPr/>
        <p:txBody>
          <a:bodyPr/>
          <a:lstStyle/>
          <a:p>
            <a:pPr marL="0" indent="0">
              <a:buNone/>
            </a:pPr>
            <a:r>
              <a:rPr lang="da-DK" b="1" dirty="0"/>
              <a:t>Stærke ledige er bl.a. karakteriseret ved at reagere</a:t>
            </a:r>
            <a:r>
              <a:rPr lang="da-DK" b="1" baseline="0" dirty="0"/>
              <a:t> på økonomiske incitamenter:</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betydelig evidens for, at det har positive effekter på beskæftigelsen at reducere i ydelsens størrelse og ydelsesperioden. </a:t>
            </a:r>
          </a:p>
          <a:p>
            <a:pPr marL="171450" indent="-171450">
              <a:buFont typeface="Arial" panose="020B0604020202020204" pitchFamily="34" charset="0"/>
              <a:buChar char="•"/>
            </a:pPr>
            <a:r>
              <a:rPr lang="da-DK" sz="1200" kern="1200" dirty="0">
                <a:solidFill>
                  <a:schemeClr val="tx1"/>
                </a:solidFill>
                <a:effectLst/>
                <a:latin typeface="+mn-lt"/>
                <a:ea typeface="+mn-ea"/>
                <a:cs typeface="+mn-cs"/>
              </a:rPr>
              <a:t>Der er også meget forskning, der peger på, at sanktioner til ledige, der ikke lever op til rådighedsforpligtigelsen, har en positiv effekt på beskæftigelsen. </a:t>
            </a:r>
          </a:p>
          <a:p>
            <a:pPr marL="628650" lvl="1" indent="-171450">
              <a:buFont typeface="Arial" panose="020B0604020202020204" pitchFamily="34" charset="0"/>
              <a:buChar char="•"/>
            </a:pPr>
            <a:r>
              <a:rPr lang="da-DK" sz="1200" b="0" kern="1200" dirty="0">
                <a:solidFill>
                  <a:schemeClr val="tx1"/>
                </a:solidFill>
                <a:effectLst/>
                <a:latin typeface="+mn-lt"/>
                <a:ea typeface="+mn-ea"/>
                <a:cs typeface="+mn-cs"/>
              </a:rPr>
              <a:t>Mange</a:t>
            </a:r>
            <a:r>
              <a:rPr lang="da-DK" sz="1200" b="0" kern="1200" baseline="0" dirty="0">
                <a:solidFill>
                  <a:schemeClr val="tx1"/>
                </a:solidFill>
                <a:effectLst/>
                <a:latin typeface="+mn-lt"/>
                <a:ea typeface="+mn-ea"/>
                <a:cs typeface="+mn-cs"/>
              </a:rPr>
              <a:t> studier viser positive effekter af at sanktionere dagpengemodtagere, hvis de ikke lever op til rådighedsforpligtelsen.</a:t>
            </a:r>
          </a:p>
          <a:p>
            <a:pPr marL="457200" lvl="1" indent="0">
              <a:buFont typeface="Arial" panose="020B0604020202020204" pitchFamily="34" charset="0"/>
              <a:buNone/>
            </a:pPr>
            <a:endParaRPr lang="da-DK" sz="1200" b="0" kern="1200" dirty="0">
              <a:solidFill>
                <a:schemeClr val="tx1"/>
              </a:solidFill>
              <a:effectLst/>
              <a:latin typeface="+mn-lt"/>
              <a:ea typeface="+mn-ea"/>
              <a:cs typeface="+mn-cs"/>
            </a:endParaRPr>
          </a:p>
          <a:p>
            <a:r>
              <a:rPr lang="da-DK" sz="1200" b="1" kern="1200" dirty="0">
                <a:solidFill>
                  <a:schemeClr val="tx1"/>
                </a:solidFill>
                <a:effectLst/>
                <a:latin typeface="+mn-lt"/>
                <a:ea typeface="+mn-ea"/>
                <a:cs typeface="+mn-cs"/>
              </a:rPr>
              <a:t>Viden peger</a:t>
            </a:r>
            <a:r>
              <a:rPr lang="da-DK" sz="1200" b="1" kern="1200" baseline="0" dirty="0">
                <a:solidFill>
                  <a:schemeClr val="tx1"/>
                </a:solidFill>
                <a:effectLst/>
                <a:latin typeface="+mn-lt"/>
                <a:ea typeface="+mn-ea"/>
                <a:cs typeface="+mn-cs"/>
              </a:rPr>
              <a:t> </a:t>
            </a:r>
            <a:r>
              <a:rPr lang="da-DK" sz="1200" b="1" kern="1200" dirty="0">
                <a:solidFill>
                  <a:schemeClr val="tx1"/>
                </a:solidFill>
                <a:effectLst/>
                <a:latin typeface="+mn-lt"/>
                <a:ea typeface="+mn-ea"/>
                <a:cs typeface="+mn-cs"/>
              </a:rPr>
              <a:t>også </a:t>
            </a:r>
            <a:r>
              <a:rPr lang="da-DK" sz="1200" b="1" kern="1200">
                <a:solidFill>
                  <a:schemeClr val="tx1"/>
                </a:solidFill>
                <a:effectLst/>
                <a:latin typeface="+mn-lt"/>
                <a:ea typeface="+mn-ea"/>
                <a:cs typeface="+mn-cs"/>
              </a:rPr>
              <a:t>på</a:t>
            </a:r>
            <a:r>
              <a:rPr lang="da-DK" sz="1200" b="1" kern="1200" baseline="0">
                <a:solidFill>
                  <a:schemeClr val="tx1"/>
                </a:solidFill>
                <a:effectLst/>
                <a:latin typeface="+mn-lt"/>
                <a:ea typeface="+mn-ea"/>
                <a:cs typeface="+mn-cs"/>
              </a:rPr>
              <a:t> j</a:t>
            </a:r>
            <a:r>
              <a:rPr lang="da-DK" sz="1200" b="1" kern="1200">
                <a:solidFill>
                  <a:schemeClr val="tx1"/>
                </a:solidFill>
                <a:effectLst/>
                <a:latin typeface="+mn-lt"/>
                <a:ea typeface="+mn-ea"/>
                <a:cs typeface="+mn-cs"/>
              </a:rPr>
              <a:t>obpræmier</a:t>
            </a:r>
            <a:r>
              <a:rPr lang="da-DK" sz="1200" b="1" kern="1200" baseline="0">
                <a:solidFill>
                  <a:schemeClr val="tx1"/>
                </a:solidFill>
                <a:effectLst/>
                <a:latin typeface="+mn-lt"/>
                <a:ea typeface="+mn-ea"/>
                <a:cs typeface="+mn-cs"/>
              </a:rPr>
              <a:t> til langtidsledige øger beskæftigelsen.</a:t>
            </a:r>
            <a:endParaRPr lang="da-DK" sz="1200" b="1" kern="1200" baseline="0" dirty="0">
              <a:solidFill>
                <a:schemeClr val="tx1"/>
              </a:solidFill>
              <a:effectLst/>
              <a:latin typeface="+mn-lt"/>
              <a:ea typeface="+mn-ea"/>
              <a:cs typeface="+mn-cs"/>
            </a:endParaRPr>
          </a:p>
          <a:p>
            <a:pPr marL="171450" indent="-171450">
              <a:buFont typeface="Arial" panose="020B0604020202020204" pitchFamily="34" charset="0"/>
              <a:buChar char="•"/>
            </a:pPr>
            <a:r>
              <a:rPr lang="da-DK" sz="1200" b="0" kern="1200" baseline="0" dirty="0">
                <a:solidFill>
                  <a:schemeClr val="tx1"/>
                </a:solidFill>
                <a:effectLst/>
                <a:latin typeface="+mn-lt"/>
                <a:ea typeface="+mn-ea"/>
                <a:cs typeface="+mn-cs"/>
              </a:rPr>
              <a:t>Dette er et eksempel på, hvordan et positiv økonomisk incitament påvirker den lediges mulighed for at afgå til beskæftigelse.</a:t>
            </a:r>
            <a:endParaRPr lang="da-DK" sz="1200" b="0" kern="1200" dirty="0">
              <a:solidFill>
                <a:schemeClr val="tx1"/>
              </a:solidFill>
              <a:effectLst/>
              <a:latin typeface="+mn-lt"/>
              <a:ea typeface="+mn-ea"/>
              <a:cs typeface="+mn-cs"/>
            </a:endParaRPr>
          </a:p>
          <a:p>
            <a:endParaRPr lang="da-DK" sz="1200" b="1" kern="1200" dirty="0">
              <a:solidFill>
                <a:schemeClr val="tx1"/>
              </a:solidFill>
              <a:effectLst/>
              <a:latin typeface="+mn-lt"/>
              <a:ea typeface="+mn-ea"/>
              <a:cs typeface="+mn-cs"/>
            </a:endParaRPr>
          </a:p>
        </p:txBody>
      </p:sp>
      <p:sp>
        <p:nvSpPr>
          <p:cNvPr id="4" name="Pladsholder til sidefod 3"/>
          <p:cNvSpPr>
            <a:spLocks noGrp="1"/>
          </p:cNvSpPr>
          <p:nvPr>
            <p:ph type="ftr" sz="quarter" idx="10"/>
          </p:nvPr>
        </p:nvSpPr>
        <p:spPr/>
        <p:txBody>
          <a:bodyPr/>
          <a:lstStyle/>
          <a:p>
            <a:endParaRPr lang="en-GB"/>
          </a:p>
        </p:txBody>
      </p:sp>
      <p:sp>
        <p:nvSpPr>
          <p:cNvPr id="5" name="Pladsholder til sidehoved 4"/>
          <p:cNvSpPr>
            <a:spLocks noGrp="1"/>
          </p:cNvSpPr>
          <p:nvPr>
            <p:ph type="hdr" sz="quarter" idx="11"/>
          </p:nvPr>
        </p:nvSpPr>
        <p:spPr/>
        <p:txBody>
          <a:bodyPr/>
          <a:lstStyle/>
          <a:p>
            <a:endParaRPr lang="en-GB"/>
          </a:p>
        </p:txBody>
      </p:sp>
      <p:sp>
        <p:nvSpPr>
          <p:cNvPr id="6" name="Pladsholder til dato 5"/>
          <p:cNvSpPr>
            <a:spLocks noGrp="1"/>
          </p:cNvSpPr>
          <p:nvPr>
            <p:ph type="dt" idx="12"/>
          </p:nvPr>
        </p:nvSpPr>
        <p:spPr/>
        <p:txBody>
          <a:bodyPr/>
          <a:lstStyle/>
          <a:p>
            <a:fld id="{57F3F9BA-6950-45E6-9538-66D0C5B7F4B1}" type="datetime1">
              <a:rPr lang="en-GB" smtClean="0"/>
              <a:t>23/10/2025</a:t>
            </a:fld>
            <a:endParaRPr lang="en-GB"/>
          </a:p>
        </p:txBody>
      </p:sp>
      <p:sp>
        <p:nvSpPr>
          <p:cNvPr id="7" name="Pladsholder til slidenummer 6"/>
          <p:cNvSpPr>
            <a:spLocks noGrp="1"/>
          </p:cNvSpPr>
          <p:nvPr>
            <p:ph type="sldNum" sz="quarter" idx="13"/>
          </p:nvPr>
        </p:nvSpPr>
        <p:spPr/>
        <p:txBody>
          <a:bodyPr/>
          <a:lstStyle/>
          <a:p>
            <a:fld id="{A74A5A2F-ECD0-4A51-A9E7-D8DA645BD5CD}" type="slidenum">
              <a:rPr lang="en-GB" smtClean="0"/>
              <a:pPr/>
              <a:t>9</a:t>
            </a:fld>
            <a:endParaRPr lang="en-GB"/>
          </a:p>
        </p:txBody>
      </p:sp>
    </p:spTree>
    <p:extLst>
      <p:ext uri="{BB962C8B-B14F-4D97-AF65-F5344CB8AC3E}">
        <p14:creationId xmlns:p14="http://schemas.microsoft.com/office/powerpoint/2010/main" val="426393165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7.svg"/><Relationship Id="rId2" Type="http://schemas.openxmlformats.org/officeDocument/2006/relationships/image" Target="../media/image6.png"/><Relationship Id="rId1" Type="http://schemas.openxmlformats.org/officeDocument/2006/relationships/slideMaster" Target="../slideMasters/slideMaster1.xml"/><Relationship Id="rId6" Type="http://schemas.openxmlformats.org/officeDocument/2006/relationships/image" Target="../media/image10.png"/><Relationship Id="rId5" Type="http://schemas.openxmlformats.org/officeDocument/2006/relationships/image" Target="../media/image9.svg"/><Relationship Id="rId4" Type="http://schemas.openxmlformats.org/officeDocument/2006/relationships/image" Target="../media/image8.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5.jpg"/></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8" Type="http://schemas.openxmlformats.org/officeDocument/2006/relationships/image" Target="../media/image21.png"/><Relationship Id="rId3" Type="http://schemas.openxmlformats.org/officeDocument/2006/relationships/image" Target="../media/image16.png"/><Relationship Id="rId7" Type="http://schemas.openxmlformats.org/officeDocument/2006/relationships/image" Target="../media/image20.png"/><Relationship Id="rId2" Type="http://schemas.openxmlformats.org/officeDocument/2006/relationships/image" Target="../media/image15.png"/><Relationship Id="rId1" Type="http://schemas.openxmlformats.org/officeDocument/2006/relationships/slideMaster" Target="../slideMasters/slideMaster1.xml"/><Relationship Id="rId6" Type="http://schemas.openxmlformats.org/officeDocument/2006/relationships/image" Target="../media/image19.png"/><Relationship Id="rId5" Type="http://schemas.openxmlformats.org/officeDocument/2006/relationships/image" Target="../media/image18.png"/><Relationship Id="rId4" Type="http://schemas.openxmlformats.org/officeDocument/2006/relationships/image" Target="../media/image17.png"/><Relationship Id="rId9" Type="http://schemas.openxmlformats.org/officeDocument/2006/relationships/image" Target="../media/image22.png"/></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svg"/><Relationship Id="rId2" Type="http://schemas.openxmlformats.org/officeDocument/2006/relationships/image" Target="../media/image1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Forside">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FAC78685-2AE8-4790-9E15-2028753F5FF4}"/>
              </a:ext>
            </a:extLst>
          </p:cNvPr>
          <p:cNvSpPr>
            <a:spLocks noGrp="1"/>
          </p:cNvSpPr>
          <p:nvPr>
            <p:ph type="dt" sz="half" idx="15"/>
          </p:nvPr>
        </p:nvSpPr>
        <p:spPr>
          <a:xfrm>
            <a:off x="0" y="6858000"/>
            <a:ext cx="0" cy="0"/>
          </a:xfrm>
        </p:spPr>
        <p:txBody>
          <a:bodyPr/>
          <a:lstStyle>
            <a:lvl1pPr>
              <a:defRPr sz="100">
                <a:noFill/>
              </a:defRPr>
            </a:lvl1pPr>
          </a:lstStyle>
          <a:p>
            <a:fld id="{5BA91CFC-511F-4994-A5F6-33D9C764742D}" type="datetime2">
              <a:rPr lang="da-DK" smtClean="0"/>
              <a:t>23. oktober 2025</a:t>
            </a:fld>
            <a:endParaRPr lang="da-DK" dirty="0"/>
          </a:p>
        </p:txBody>
      </p:sp>
      <p:sp>
        <p:nvSpPr>
          <p:cNvPr id="8" name="Footer Placeholder 8" hidden="1">
            <a:extLst>
              <a:ext uri="{FF2B5EF4-FFF2-40B4-BE49-F238E27FC236}">
                <a16:creationId xmlns:a16="http://schemas.microsoft.com/office/drawing/2014/main" id="{B6981A3E-B3C5-4F78-81B7-270B06EFC912}"/>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9" name="Slide Number Placeholder 10" hidden="1">
            <a:extLst>
              <a:ext uri="{FF2B5EF4-FFF2-40B4-BE49-F238E27FC236}">
                <a16:creationId xmlns:a16="http://schemas.microsoft.com/office/drawing/2014/main" id="{8735CF21-6327-43B3-A6B4-E856B24D6FD7}"/>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 name="Title 1"/>
          <p:cNvSpPr>
            <a:spLocks noGrp="1"/>
          </p:cNvSpPr>
          <p:nvPr>
            <p:ph type="ctrTitle" hasCustomPrompt="1"/>
          </p:nvPr>
        </p:nvSpPr>
        <p:spPr>
          <a:xfrm>
            <a:off x="812799" y="2031999"/>
            <a:ext cx="7315201" cy="1886400"/>
          </a:xfrm>
        </p:spPr>
        <p:txBody>
          <a:bodyPr anchor="t" anchorCtr="0"/>
          <a:lstStyle>
            <a:lvl1pPr algn="l">
              <a:defRPr sz="4200"/>
            </a:lvl1pPr>
          </a:lstStyle>
          <a:p>
            <a:r>
              <a:rPr lang="da-DK" dirty="0"/>
              <a:t>Klik for at tilføje titel.</a:t>
            </a:r>
            <a:br>
              <a:rPr lang="da-DK" dirty="0"/>
            </a:br>
            <a:r>
              <a:rPr lang="da-DK" dirty="0"/>
              <a:t>OBS: Teksten må IKKE gå ind over kronen</a:t>
            </a:r>
          </a:p>
        </p:txBody>
      </p:sp>
      <p:sp>
        <p:nvSpPr>
          <p:cNvPr id="3" name="Subtitle 2"/>
          <p:cNvSpPr>
            <a:spLocks noGrp="1"/>
          </p:cNvSpPr>
          <p:nvPr>
            <p:ph type="subTitle" idx="1" hasCustomPrompt="1"/>
          </p:nvPr>
        </p:nvSpPr>
        <p:spPr>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ACBDA23F-4B36-BC18-26C9-786CB99B1E0C}"/>
              </a:ext>
            </a:extLst>
          </p:cNvPr>
          <p:cNvSpPr>
            <a:spLocks noGrp="1"/>
          </p:cNvSpPr>
          <p:nvPr>
            <p:ph type="body" sz="quarter" idx="18" hasCustomPrompt="1"/>
          </p:nvPr>
        </p:nvSpPr>
        <p:spPr>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0" name="Pladsholder til tekst 7">
            <a:extLst>
              <a:ext uri="{FF2B5EF4-FFF2-40B4-BE49-F238E27FC236}">
                <a16:creationId xmlns:a16="http://schemas.microsoft.com/office/drawing/2014/main" id="{631A29F9-3B42-E161-1FDE-AD4C02667F9A}"/>
              </a:ext>
            </a:extLst>
          </p:cNvPr>
          <p:cNvSpPr>
            <a:spLocks noGrp="1"/>
          </p:cNvSpPr>
          <p:nvPr>
            <p:ph type="body" sz="quarter" idx="19" hasCustomPrompt="1"/>
          </p:nvPr>
        </p:nvSpPr>
        <p:spPr>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5" name="Graphic 13">
            <a:extLst>
              <a:ext uri="{FF2B5EF4-FFF2-40B4-BE49-F238E27FC236}">
                <a16:creationId xmlns:a16="http://schemas.microsoft.com/office/drawing/2014/main" id="{957CC80D-E46F-0D46-5C71-201D8FAA24AA}"/>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1" name="Logo RGB">
            <a:extLst>
              <a:ext uri="{FF2B5EF4-FFF2-40B4-BE49-F238E27FC236}">
                <a16:creationId xmlns:a16="http://schemas.microsoft.com/office/drawing/2014/main" id="{65C4E4B9-F102-42A4-8AD7-8E629D88AD77}"/>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4149" y="405468"/>
            <a:ext cx="2495601" cy="806400"/>
          </a:xfrm>
          <a:prstGeom prst="rect">
            <a:avLst/>
          </a:prstGeom>
        </p:spPr>
      </p:pic>
    </p:spTree>
    <p:extLst>
      <p:ext uri="{BB962C8B-B14F-4D97-AF65-F5344CB8AC3E}">
        <p14:creationId xmlns:p14="http://schemas.microsoft.com/office/powerpoint/2010/main" val="2706912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 indhold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AC6760AB-EE36-4734-9582-F16B96D5B50D}"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6416424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billede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lvl1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321A4093-DC54-4B10-876F-3A00F0CF8570}"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3979066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billede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04E51B05-FFEA-4644-9786-413A075D74A4}"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977688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billede C">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87AC28FF-AA27-C129-AECD-196384946D06}"/>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175A5C4F-775E-45A2-B63C-ADF11C1579F9}"/>
              </a:ext>
            </a:extLst>
          </p:cNvPr>
          <p:cNvSpPr>
            <a:spLocks noGrp="1"/>
          </p:cNvSpPr>
          <p:nvPr>
            <p:ph type="title" hasCustomPrompt="1"/>
          </p:nvPr>
        </p:nvSpPr>
        <p:spPr>
          <a:xfrm>
            <a:off x="812800" y="812800"/>
            <a:ext cx="4876800" cy="1219200"/>
          </a:xfrm>
        </p:spPr>
        <p:txBody>
          <a:bodyPr/>
          <a:lstStyle/>
          <a:p>
            <a:r>
              <a:rPr lang="da-DK" dirty="0"/>
              <a:t>Klik for at tilføje titel</a:t>
            </a:r>
          </a:p>
        </p:txBody>
      </p:sp>
      <p:sp>
        <p:nvSpPr>
          <p:cNvPr id="3" name="Content Placeholder 2"/>
          <p:cNvSpPr>
            <a:spLocks noGrp="1"/>
          </p:cNvSpPr>
          <p:nvPr>
            <p:ph idx="1" hasCustomPrompt="1"/>
          </p:nvPr>
        </p:nvSpPr>
        <p:spPr>
          <a:xfrm>
            <a:off x="812800" y="2031999"/>
            <a:ext cx="4876800" cy="3606801"/>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Picture Placeholder 3">
            <a:extLst>
              <a:ext uri="{FF2B5EF4-FFF2-40B4-BE49-F238E27FC236}">
                <a16:creationId xmlns:a16="http://schemas.microsoft.com/office/drawing/2014/main" id="{C3740E63-FE5A-40EF-8F52-2CDC77D09BCF}"/>
              </a:ext>
            </a:extLst>
          </p:cNvPr>
          <p:cNvSpPr>
            <a:spLocks noGrp="1"/>
          </p:cNvSpPr>
          <p:nvPr>
            <p:ph type="pic" sz="quarter" idx="14"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4" name="Date Placeholder 3" hidden="1">
            <a:extLst>
              <a:ext uri="{FF2B5EF4-FFF2-40B4-BE49-F238E27FC236}">
                <a16:creationId xmlns:a16="http://schemas.microsoft.com/office/drawing/2014/main" id="{47D81528-A8E0-4F11-BFDD-8C1DD7BEA6B7}"/>
              </a:ext>
            </a:extLst>
          </p:cNvPr>
          <p:cNvSpPr>
            <a:spLocks noGrp="1"/>
          </p:cNvSpPr>
          <p:nvPr>
            <p:ph type="dt" sz="half" idx="15"/>
          </p:nvPr>
        </p:nvSpPr>
        <p:spPr/>
        <p:txBody>
          <a:bodyPr/>
          <a:lstStyle/>
          <a:p>
            <a:fld id="{791F274C-6DA9-44BF-A474-56F0CC1E2B71}"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0742854D-C8A4-4195-830C-59A7611D1A42}"/>
              </a:ext>
            </a:extLst>
          </p:cNvPr>
          <p:cNvSpPr>
            <a:spLocks noGrp="1"/>
          </p:cNvSpPr>
          <p:nvPr>
            <p:ph type="ftr" sz="quarter" idx="16"/>
          </p:nvPr>
        </p:nvSpPr>
        <p:spPr/>
        <p:txBody>
          <a:bodyPr/>
          <a:lstStyle/>
          <a:p>
            <a:endParaRPr lang="da-DK" dirty="0"/>
          </a:p>
        </p:txBody>
      </p:sp>
      <p:sp>
        <p:nvSpPr>
          <p:cNvPr id="6" name="Slide Number Placeholder 5">
            <a:extLst>
              <a:ext uri="{FF2B5EF4-FFF2-40B4-BE49-F238E27FC236}">
                <a16:creationId xmlns:a16="http://schemas.microsoft.com/office/drawing/2014/main" id="{BE709C6B-CB55-479E-9735-AE46386958B6}"/>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846854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Indhold og tal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a:xfrm>
            <a:off x="812800" y="812800"/>
            <a:ext cx="5689600" cy="1219200"/>
          </a:xfrm>
        </p:spPr>
        <p:txBody>
          <a:bodyPr/>
          <a:lstStyle>
            <a:lvl1pPr>
              <a:defRPr>
                <a:solidFill>
                  <a:schemeClr val="accent1"/>
                </a:solidFill>
              </a:defRPr>
            </a:lvl1pPr>
          </a:lstStyle>
          <a:p>
            <a:r>
              <a:rPr lang="da-DK" dirty="0"/>
              <a:t>Klik for at tilføje titel</a:t>
            </a:r>
          </a:p>
        </p:txBody>
      </p:sp>
      <p:sp>
        <p:nvSpPr>
          <p:cNvPr id="3" name="Content Placeholder 2"/>
          <p:cNvSpPr>
            <a:spLocks noGrp="1"/>
          </p:cNvSpPr>
          <p:nvPr>
            <p:ph idx="1" hasCustomPrompt="1"/>
          </p:nvPr>
        </p:nvSpPr>
        <p:spPr>
          <a:xfrm>
            <a:off x="812799" y="2032000"/>
            <a:ext cx="56896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Subtitle 2">
            <a:extLst>
              <a:ext uri="{FF2B5EF4-FFF2-40B4-BE49-F238E27FC236}">
                <a16:creationId xmlns:a16="http://schemas.microsoft.com/office/drawing/2014/main" id="{480E4B1A-1877-DD9D-2D85-D6DD0BFAB613}"/>
              </a:ext>
            </a:extLst>
          </p:cNvPr>
          <p:cNvSpPr>
            <a:spLocks noGrp="1"/>
          </p:cNvSpPr>
          <p:nvPr>
            <p:ph type="subTitle" idx="13" hasCustomPrompt="1"/>
          </p:nvPr>
        </p:nvSpPr>
        <p:spPr>
          <a:xfrm>
            <a:off x="7716403" y="-1"/>
            <a:ext cx="4069194" cy="6045193"/>
          </a:xfrm>
          <a:solidFill>
            <a:schemeClr val="accent4">
              <a:lumMod val="20000"/>
              <a:lumOff val="80000"/>
            </a:schemeClr>
          </a:solidFill>
        </p:spPr>
        <p:txBody>
          <a:bodyPr lIns="406800" tIns="813600" rIns="406800" anchor="t" anchorCtr="0"/>
          <a:lstStyle>
            <a:lvl1pPr marL="0" indent="0" algn="l">
              <a:lnSpc>
                <a:spcPct val="90000"/>
              </a:lnSpc>
              <a:spcBef>
                <a:spcPts val="0"/>
              </a:spcBef>
              <a:spcAft>
                <a:spcPts val="0"/>
              </a:spcAft>
              <a:buFont typeface="Arial" panose="020B0604020202020204" pitchFamily="34" charset="0"/>
              <a:buNone/>
              <a:defRPr sz="4200" b="1" spc="-150" baseline="0">
                <a:solidFill>
                  <a:schemeClr val="accent1"/>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titel</a:t>
            </a:r>
          </a:p>
        </p:txBody>
      </p:sp>
      <p:sp>
        <p:nvSpPr>
          <p:cNvPr id="9" name="Text Placeholder 8">
            <a:extLst>
              <a:ext uri="{FF2B5EF4-FFF2-40B4-BE49-F238E27FC236}">
                <a16:creationId xmlns:a16="http://schemas.microsoft.com/office/drawing/2014/main" id="{0F283478-0C23-97EA-288E-19B65FF2B736}"/>
              </a:ext>
            </a:extLst>
          </p:cNvPr>
          <p:cNvSpPr>
            <a:spLocks noGrp="1"/>
          </p:cNvSpPr>
          <p:nvPr>
            <p:ph type="body" sz="quarter" idx="14" hasCustomPrompt="1"/>
          </p:nvPr>
        </p:nvSpPr>
        <p:spPr>
          <a:xfrm>
            <a:off x="8128000" y="2844800"/>
            <a:ext cx="3251200" cy="2081600"/>
          </a:xfrm>
        </p:spPr>
        <p:txBody>
          <a:bodyPr/>
          <a:lstStyle>
            <a:lvl1pPr marL="0" indent="0">
              <a:lnSpc>
                <a:spcPct val="100000"/>
              </a:lnSpc>
              <a:spcAft>
                <a:spcPts val="500"/>
              </a:spcAft>
              <a:buFont typeface="Arial" panose="020B0604020202020204" pitchFamily="34" charset="0"/>
              <a:buChar char="​"/>
              <a:defRPr sz="2000" spc="-30" baseline="0">
                <a:solidFill>
                  <a:schemeClr val="accent1"/>
                </a:solidFill>
              </a:defRPr>
            </a:lvl1pPr>
            <a:lvl2pPr marL="180000">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dirty="0"/>
              <a:t>”Tilføj tal/titel” øverst i denne spalte</a:t>
            </a:r>
          </a:p>
        </p:txBody>
      </p:sp>
      <p:sp>
        <p:nvSpPr>
          <p:cNvPr id="11" name="Text Placeholder 10">
            <a:extLst>
              <a:ext uri="{FF2B5EF4-FFF2-40B4-BE49-F238E27FC236}">
                <a16:creationId xmlns:a16="http://schemas.microsoft.com/office/drawing/2014/main" id="{CE61876D-B238-01CD-C30E-9E834A06C540}"/>
              </a:ext>
            </a:extLst>
          </p:cNvPr>
          <p:cNvSpPr>
            <a:spLocks noGrp="1"/>
          </p:cNvSpPr>
          <p:nvPr>
            <p:ph type="body" sz="quarter" idx="15" hasCustomPrompt="1"/>
          </p:nvPr>
        </p:nvSpPr>
        <p:spPr>
          <a:xfrm>
            <a:off x="8128000" y="5232400"/>
            <a:ext cx="3251200" cy="406400"/>
          </a:xfrm>
        </p:spPr>
        <p:txBody>
          <a:bodyPr anchor="b" anchorCtr="0"/>
          <a:lstStyle>
            <a:lvl1pPr marL="0" indent="0">
              <a:spcBef>
                <a:spcPts val="600"/>
              </a:spcBef>
              <a:buFontTx/>
              <a:buNone/>
              <a:defRPr sz="1200" b="0">
                <a:solidFill>
                  <a:schemeClr val="accent4"/>
                </a:solidFill>
              </a:defRPr>
            </a:lvl1pPr>
            <a:lvl2pPr marL="180000" indent="0">
              <a:buFontTx/>
              <a:buNone/>
              <a:defRPr sz="1200" b="0">
                <a:solidFill>
                  <a:schemeClr val="accent4">
                    <a:lumMod val="60000"/>
                    <a:lumOff val="40000"/>
                  </a:schemeClr>
                </a:solidFill>
              </a:defRPr>
            </a:lvl2pPr>
            <a:lvl3pPr marL="0" indent="0">
              <a:buFontTx/>
              <a:buNone/>
              <a:defRPr sz="1200" b="0">
                <a:solidFill>
                  <a:schemeClr val="accent4">
                    <a:lumMod val="60000"/>
                    <a:lumOff val="40000"/>
                  </a:schemeClr>
                </a:solidFill>
              </a:defRPr>
            </a:lvl3pPr>
            <a:lvl4pPr marL="180000" indent="0">
              <a:buFontTx/>
              <a:buNone/>
              <a:defRPr sz="1200" b="0">
                <a:solidFill>
                  <a:schemeClr val="accent4">
                    <a:lumMod val="60000"/>
                    <a:lumOff val="40000"/>
                  </a:schemeClr>
                </a:solidFill>
              </a:defRPr>
            </a:lvl4pPr>
            <a:lvl5pPr>
              <a:buFontTx/>
              <a:buNone/>
              <a:defRPr sz="1200" b="0">
                <a:solidFill>
                  <a:schemeClr val="accent4">
                    <a:lumMod val="60000"/>
                    <a:lumOff val="40000"/>
                  </a:schemeClr>
                </a:solidFill>
              </a:defRPr>
            </a:lvl5pPr>
            <a:lvl6pPr>
              <a:buFontTx/>
              <a:buNone/>
              <a:defRPr sz="1200" b="0">
                <a:solidFill>
                  <a:schemeClr val="accent4">
                    <a:lumMod val="60000"/>
                    <a:lumOff val="40000"/>
                  </a:schemeClr>
                </a:solidFill>
              </a:defRPr>
            </a:lvl6pPr>
            <a:lvl7pPr>
              <a:buFontTx/>
              <a:buNone/>
              <a:defRPr sz="1200" b="0">
                <a:solidFill>
                  <a:schemeClr val="accent4">
                    <a:lumMod val="60000"/>
                    <a:lumOff val="40000"/>
                  </a:schemeClr>
                </a:solidFill>
              </a:defRPr>
            </a:lvl7pPr>
            <a:lvl8pPr>
              <a:buFontTx/>
              <a:buNone/>
              <a:defRPr sz="1200" b="0">
                <a:solidFill>
                  <a:schemeClr val="accent4">
                    <a:lumMod val="60000"/>
                    <a:lumOff val="40000"/>
                  </a:schemeClr>
                </a:solidFill>
              </a:defRPr>
            </a:lvl8pPr>
            <a:lvl9pPr>
              <a:buFontTx/>
              <a:buNone/>
              <a:defRPr sz="1200" b="0">
                <a:solidFill>
                  <a:schemeClr val="accent4">
                    <a:lumMod val="60000"/>
                    <a:lumOff val="40000"/>
                  </a:schemeClr>
                </a:solidFill>
              </a:defRPr>
            </a:lvl9pPr>
          </a:lstStyle>
          <a:p>
            <a:pPr lvl="0"/>
            <a:r>
              <a:rPr lang="da-DK" dirty="0"/>
              <a:t>Klik for at tilføje kilde her</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36BC887B-8CE7-4916-B657-358254B6B3F1}"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
        <p:nvSpPr>
          <p:cNvPr id="15" name="TextBox 14">
            <a:extLst>
              <a:ext uri="{FF2B5EF4-FFF2-40B4-BE49-F238E27FC236}">
                <a16:creationId xmlns:a16="http://schemas.microsoft.com/office/drawing/2014/main" id="{CFB13643-35B6-03BE-1E94-F78A027487E7}"/>
              </a:ext>
            </a:extLst>
          </p:cNvPr>
          <p:cNvSpPr txBox="1"/>
          <p:nvPr userDrawn="1"/>
        </p:nvSpPr>
        <p:spPr>
          <a:xfrm>
            <a:off x="-2596569" y="0"/>
            <a:ext cx="2450466" cy="3429000"/>
          </a:xfrm>
          <a:prstGeom prst="rect">
            <a:avLst/>
          </a:prstGeom>
          <a:noFill/>
          <a:ln w="12700">
            <a:solidFill>
              <a:schemeClr val="tx1">
                <a:lumMod val="50000"/>
                <a:lumOff val="50000"/>
              </a:schemeClr>
            </a:solidFill>
            <a:prstDash val="lgDash"/>
          </a:ln>
        </p:spPr>
        <p:txBody>
          <a:bodyPr wrap="square" lIns="205200" tIns="205200" rIns="205200" bIns="205200" rtlCol="0">
            <a:noAutofit/>
          </a:bodyPr>
          <a:lstStyle/>
          <a:p>
            <a:pPr algn="l">
              <a:lnSpc>
                <a:spcPct val="110000"/>
              </a:lnSpc>
              <a:spcBef>
                <a:spcPts val="600"/>
              </a:spcBef>
              <a:spcAft>
                <a:spcPts val="600"/>
              </a:spcAft>
            </a:pPr>
            <a:r>
              <a:rPr lang="da-DK" sz="1200" b="1" dirty="0">
                <a:solidFill>
                  <a:schemeClr val="tx1"/>
                </a:solidFill>
              </a:rPr>
              <a:t>Brug følgende farver sammen:</a:t>
            </a:r>
          </a:p>
        </p:txBody>
      </p:sp>
      <p:sp>
        <p:nvSpPr>
          <p:cNvPr id="16" name="Rectangle 15">
            <a:extLst>
              <a:ext uri="{FF2B5EF4-FFF2-40B4-BE49-F238E27FC236}">
                <a16:creationId xmlns:a16="http://schemas.microsoft.com/office/drawing/2014/main" id="{3A135670-84E8-010A-72BF-855B9BD5457A}"/>
              </a:ext>
            </a:extLst>
          </p:cNvPr>
          <p:cNvSpPr/>
          <p:nvPr userDrawn="1"/>
        </p:nvSpPr>
        <p:spPr>
          <a:xfrm>
            <a:off x="-2369315" y="798513"/>
            <a:ext cx="1967711" cy="51183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1</a:t>
            </a:r>
          </a:p>
        </p:txBody>
      </p:sp>
      <p:sp>
        <p:nvSpPr>
          <p:cNvPr id="17" name="Rectangle 16">
            <a:extLst>
              <a:ext uri="{FF2B5EF4-FFF2-40B4-BE49-F238E27FC236}">
                <a16:creationId xmlns:a16="http://schemas.microsoft.com/office/drawing/2014/main" id="{D823ABA0-E2F0-5DC0-0557-4F1151AF40AA}"/>
              </a:ext>
            </a:extLst>
          </p:cNvPr>
          <p:cNvSpPr/>
          <p:nvPr userDrawn="1"/>
        </p:nvSpPr>
        <p:spPr>
          <a:xfrm>
            <a:off x="-2369316" y="2108857"/>
            <a:ext cx="1967711" cy="511830"/>
          </a:xfrm>
          <a:prstGeom prst="rect">
            <a:avLst/>
          </a:prstGeom>
          <a:solidFill>
            <a:schemeClr val="accent5">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3</a:t>
            </a:r>
          </a:p>
        </p:txBody>
      </p:sp>
      <p:sp>
        <p:nvSpPr>
          <p:cNvPr id="18" name="Rectangle 17">
            <a:extLst>
              <a:ext uri="{FF2B5EF4-FFF2-40B4-BE49-F238E27FC236}">
                <a16:creationId xmlns:a16="http://schemas.microsoft.com/office/drawing/2014/main" id="{12F5E1E2-4D57-2BA5-FF1E-8E01A3B6AF75}"/>
              </a:ext>
            </a:extLst>
          </p:cNvPr>
          <p:cNvSpPr/>
          <p:nvPr userDrawn="1"/>
        </p:nvSpPr>
        <p:spPr>
          <a:xfrm>
            <a:off x="-2369315" y="1418431"/>
            <a:ext cx="1967711" cy="511830"/>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2</a:t>
            </a:r>
          </a:p>
        </p:txBody>
      </p:sp>
      <p:sp>
        <p:nvSpPr>
          <p:cNvPr id="19" name="Rectangle 18">
            <a:extLst>
              <a:ext uri="{FF2B5EF4-FFF2-40B4-BE49-F238E27FC236}">
                <a16:creationId xmlns:a16="http://schemas.microsoft.com/office/drawing/2014/main" id="{06D572EA-FC5F-1732-C8B7-493C93D0C5EF}"/>
              </a:ext>
            </a:extLst>
          </p:cNvPr>
          <p:cNvSpPr/>
          <p:nvPr userDrawn="1"/>
        </p:nvSpPr>
        <p:spPr>
          <a:xfrm>
            <a:off x="-2385194" y="2728775"/>
            <a:ext cx="1967711" cy="5118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spAutoFit/>
          </a:bodyPr>
          <a:lstStyle/>
          <a:p>
            <a:pPr algn="l"/>
            <a:r>
              <a:rPr lang="da-DK" sz="1200" b="1" dirty="0">
                <a:solidFill>
                  <a:schemeClr val="accent1"/>
                </a:solidFill>
              </a:rPr>
              <a:t>Eksempel 4</a:t>
            </a:r>
          </a:p>
        </p:txBody>
      </p:sp>
    </p:spTree>
    <p:extLst>
      <p:ext uri="{BB962C8B-B14F-4D97-AF65-F5344CB8AC3E}">
        <p14:creationId xmlns:p14="http://schemas.microsoft.com/office/powerpoint/2010/main" val="13163684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lede">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0"/>
            <a:ext cx="11379199" cy="6045200"/>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6" name="TextBox 5">
            <a:extLst>
              <a:ext uri="{FF2B5EF4-FFF2-40B4-BE49-F238E27FC236}">
                <a16:creationId xmlns:a16="http://schemas.microsoft.com/office/drawing/2014/main" id="{28D7CEF7-86C1-4031-82B4-E5677EF2EF7C}"/>
              </a:ext>
            </a:extLst>
          </p:cNvPr>
          <p:cNvSpPr txBox="1"/>
          <p:nvPr userDrawn="1"/>
        </p:nvSpPr>
        <p:spPr>
          <a:xfrm>
            <a:off x="-2596569" y="0"/>
            <a:ext cx="2450466" cy="2996333"/>
          </a:xfrm>
          <a:prstGeom prst="rect">
            <a:avLst/>
          </a:prstGeom>
          <a:noFill/>
          <a:ln w="12700">
            <a:solidFill>
              <a:schemeClr val="tx1">
                <a:lumMod val="50000"/>
                <a:lumOff val="50000"/>
              </a:schemeClr>
            </a:solidFill>
            <a:prstDash val="lgDash"/>
          </a:ln>
        </p:spPr>
        <p:txBody>
          <a:bodyPr wrap="square" lIns="205200" tIns="205200" rIns="205200" bIns="205200" rtlCol="0">
            <a:spAutoFit/>
          </a:bodyPr>
          <a:lstStyle/>
          <a:p>
            <a:pPr algn="l">
              <a:lnSpc>
                <a:spcPct val="110000"/>
              </a:lnSpc>
              <a:spcBef>
                <a:spcPts val="600"/>
              </a:spcBef>
              <a:spcAft>
                <a:spcPts val="600"/>
              </a:spcAft>
            </a:pPr>
            <a:r>
              <a:rPr lang="da-DK" sz="1200" b="1" dirty="0">
                <a:solidFill>
                  <a:schemeClr val="tx1"/>
                </a:solidFill>
              </a:rPr>
              <a:t>Tilføj billedtekst: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Tilføj et ”Tekstfelt”.</a:t>
            </a: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0" indent="0" algn="l">
              <a:lnSpc>
                <a:spcPct val="110000"/>
              </a:lnSpc>
              <a:spcBef>
                <a:spcPts val="600"/>
              </a:spcBef>
              <a:spcAft>
                <a:spcPts val="600"/>
              </a:spcAft>
              <a:buFont typeface="Arial" panose="020B0604020202020204" pitchFamily="34" charset="0"/>
              <a:buNone/>
            </a:pPr>
            <a:endParaRPr lang="da-DK" sz="1200" b="0" dirty="0">
              <a:solidFill>
                <a:schemeClr val="tx1"/>
              </a:solidFill>
            </a:endParaRP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Justér skriftstørrelse efter behov.</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tx1"/>
                </a:solidFill>
              </a:rPr>
              <a:t>Brug de grå hjælpelinjer til at justere størrelsen og placeringen på tekstfeltet.</a:t>
            </a:r>
          </a:p>
        </p:txBody>
      </p:sp>
      <p:pic>
        <p:nvPicPr>
          <p:cNvPr id="9" name="Picture 8">
            <a:extLst>
              <a:ext uri="{FF2B5EF4-FFF2-40B4-BE49-F238E27FC236}">
                <a16:creationId xmlns:a16="http://schemas.microsoft.com/office/drawing/2014/main" id="{CCB17208-1B16-E840-BC47-B5C5477276B4}"/>
              </a:ext>
            </a:extLst>
          </p:cNvPr>
          <p:cNvPicPr>
            <a:picLocks noChangeAspect="1"/>
          </p:cNvPicPr>
          <p:nvPr userDrawn="1"/>
        </p:nvPicPr>
        <p:blipFill>
          <a:blip r:embed="rId2"/>
          <a:stretch>
            <a:fillRect/>
          </a:stretch>
        </p:blipFill>
        <p:spPr>
          <a:xfrm>
            <a:off x="-2183766" y="798513"/>
            <a:ext cx="1358039" cy="714375"/>
          </a:xfrm>
          <a:prstGeom prst="rect">
            <a:avLst/>
          </a:prstGeom>
        </p:spPr>
      </p:pic>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C8C0198D-50AF-459A-9B0E-DD78A60F0B24}"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47384808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lede + overskrift">
    <p:spTree>
      <p:nvGrpSpPr>
        <p:cNvPr id="1" name=""/>
        <p:cNvGrpSpPr/>
        <p:nvPr/>
      </p:nvGrpSpPr>
      <p:grpSpPr>
        <a:xfrm>
          <a:off x="0" y="0"/>
          <a:ext cx="0" cy="0"/>
          <a:chOff x="0" y="0"/>
          <a:chExt cx="0" cy="0"/>
        </a:xfrm>
      </p:grpSpPr>
      <p:sp>
        <p:nvSpPr>
          <p:cNvPr id="7" name="Picture Placeholder 6"/>
          <p:cNvSpPr>
            <a:spLocks noGrp="1"/>
          </p:cNvSpPr>
          <p:nvPr>
            <p:ph type="pic" sz="quarter" idx="13" hasCustomPrompt="1"/>
          </p:nvPr>
        </p:nvSpPr>
        <p:spPr>
          <a:xfrm>
            <a:off x="406400" y="1622544"/>
            <a:ext cx="11379199" cy="4422656"/>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2" name="Title 1">
            <a:extLst>
              <a:ext uri="{FF2B5EF4-FFF2-40B4-BE49-F238E27FC236}">
                <a16:creationId xmlns:a16="http://schemas.microsoft.com/office/drawing/2014/main" id="{B4481551-4105-B855-DFC9-0002E832A4B3}"/>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2CC4A043-07A5-4F4F-95E4-B0587DB31E9D}"/>
              </a:ext>
            </a:extLst>
          </p:cNvPr>
          <p:cNvSpPr>
            <a:spLocks noGrp="1"/>
          </p:cNvSpPr>
          <p:nvPr>
            <p:ph type="dt" sz="half" idx="15"/>
          </p:nvPr>
        </p:nvSpPr>
        <p:spPr/>
        <p:txBody>
          <a:bodyPr/>
          <a:lstStyle/>
          <a:p>
            <a:fld id="{7EB45F9F-541F-487B-92B4-26E0D9451AB1}"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3AB418F0-9D79-4378-996E-8E20714D8BFB}"/>
              </a:ext>
            </a:extLst>
          </p:cNvPr>
          <p:cNvSpPr>
            <a:spLocks noGrp="1"/>
          </p:cNvSpPr>
          <p:nvPr>
            <p:ph type="ftr" sz="quarter" idx="16"/>
          </p:nvPr>
        </p:nvSpPr>
        <p:spPr/>
        <p:txBody>
          <a:bodyPr/>
          <a:lstStyle/>
          <a:p>
            <a:endParaRPr lang="da-DK" dirty="0"/>
          </a:p>
        </p:txBody>
      </p:sp>
      <p:sp>
        <p:nvSpPr>
          <p:cNvPr id="5" name="Slide Number Placeholder 4">
            <a:extLst>
              <a:ext uri="{FF2B5EF4-FFF2-40B4-BE49-F238E27FC236}">
                <a16:creationId xmlns:a16="http://schemas.microsoft.com/office/drawing/2014/main" id="{45916055-E20F-48FE-B1EB-4459DEF5CDC3}"/>
              </a:ext>
            </a:extLst>
          </p:cNvPr>
          <p:cNvSpPr>
            <a:spLocks noGrp="1"/>
          </p:cNvSpPr>
          <p:nvPr>
            <p:ph type="sldNum" sz="quarter" idx="17"/>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911500210"/>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ita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6502400"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65024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C25908E4-A4F9-4D5F-9BCB-CC3669D8BD01}" type="datetime2">
              <a:rPr lang="da-DK" smtClean="0"/>
              <a:t>23.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6662823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315FED78-63D2-31E8-4374-C85199CE2F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9" name="Text Placeholder 8">
            <a:extLst>
              <a:ext uri="{FF2B5EF4-FFF2-40B4-BE49-F238E27FC236}">
                <a16:creationId xmlns:a16="http://schemas.microsoft.com/office/drawing/2014/main" id="{766167BD-2E1B-4064-9794-6E8308216508}"/>
              </a:ext>
            </a:extLst>
          </p:cNvPr>
          <p:cNvSpPr>
            <a:spLocks noGrp="1"/>
          </p:cNvSpPr>
          <p:nvPr>
            <p:ph type="body" sz="quarter" idx="13" hasCustomPrompt="1"/>
          </p:nvPr>
        </p:nvSpPr>
        <p:spPr>
          <a:xfrm>
            <a:off x="812801" y="1943101"/>
            <a:ext cx="4876799" cy="3289300"/>
          </a:xfrm>
        </p:spPr>
        <p:txBody>
          <a:bodyPr/>
          <a:lstStyle>
            <a:lvl1pPr marL="0" indent="0">
              <a:lnSpc>
                <a:spcPct val="120000"/>
              </a:lnSpc>
              <a:spcBef>
                <a:spcPts val="600"/>
              </a:spcBef>
              <a:spcAft>
                <a:spcPts val="600"/>
              </a:spcAft>
              <a:buFontTx/>
              <a:buNone/>
              <a:defRPr sz="2000" b="0">
                <a:solidFill>
                  <a:schemeClr val="accent1"/>
                </a:solidFill>
              </a:defRPr>
            </a:lvl1pPr>
            <a:lvl2pPr marL="0" indent="0">
              <a:lnSpc>
                <a:spcPct val="120000"/>
              </a:lnSpc>
              <a:spcBef>
                <a:spcPts val="600"/>
              </a:spcBef>
              <a:spcAft>
                <a:spcPts val="600"/>
              </a:spcAft>
              <a:buFontTx/>
              <a:buNone/>
              <a:defRPr sz="2000" b="0">
                <a:solidFill>
                  <a:schemeClr val="tx2"/>
                </a:solidFill>
              </a:defRPr>
            </a:lvl2pPr>
            <a:lvl3pPr marL="0" indent="0">
              <a:lnSpc>
                <a:spcPct val="120000"/>
              </a:lnSpc>
              <a:spcBef>
                <a:spcPts val="600"/>
              </a:spcBef>
              <a:spcAft>
                <a:spcPts val="600"/>
              </a:spcAft>
              <a:buFontTx/>
              <a:buNone/>
              <a:defRPr sz="2000" b="0">
                <a:solidFill>
                  <a:schemeClr val="tx2"/>
                </a:solidFill>
              </a:defRPr>
            </a:lvl3pPr>
            <a:lvl4pPr marL="0" indent="0">
              <a:lnSpc>
                <a:spcPct val="120000"/>
              </a:lnSpc>
              <a:spcBef>
                <a:spcPts val="600"/>
              </a:spcBef>
              <a:spcAft>
                <a:spcPts val="600"/>
              </a:spcAft>
              <a:buFontTx/>
              <a:buNone/>
              <a:defRPr sz="2000" b="0">
                <a:solidFill>
                  <a:schemeClr val="tx2"/>
                </a:solidFill>
              </a:defRPr>
            </a:lvl4pPr>
            <a:lvl5pPr marL="0" indent="0">
              <a:lnSpc>
                <a:spcPct val="120000"/>
              </a:lnSpc>
              <a:spcBef>
                <a:spcPts val="600"/>
              </a:spcBef>
              <a:spcAft>
                <a:spcPts val="600"/>
              </a:spcAft>
              <a:buFontTx/>
              <a:buNone/>
              <a:defRPr sz="2000" b="0">
                <a:solidFill>
                  <a:schemeClr val="tx2"/>
                </a:solidFill>
              </a:defRPr>
            </a:lvl5pPr>
            <a:lvl6pPr marL="0" indent="0">
              <a:lnSpc>
                <a:spcPct val="120000"/>
              </a:lnSpc>
              <a:spcBef>
                <a:spcPts val="600"/>
              </a:spcBef>
              <a:spcAft>
                <a:spcPts val="600"/>
              </a:spcAft>
              <a:buFontTx/>
              <a:buNone/>
              <a:defRPr sz="2000" b="0">
                <a:solidFill>
                  <a:schemeClr val="tx2"/>
                </a:solidFill>
              </a:defRPr>
            </a:lvl6pPr>
            <a:lvl7pPr marL="0" indent="0">
              <a:lnSpc>
                <a:spcPct val="120000"/>
              </a:lnSpc>
              <a:spcBef>
                <a:spcPts val="600"/>
              </a:spcBef>
              <a:spcAft>
                <a:spcPts val="600"/>
              </a:spcAft>
              <a:buFontTx/>
              <a:buNone/>
              <a:defRPr sz="2000" b="0">
                <a:solidFill>
                  <a:schemeClr val="tx2"/>
                </a:solidFill>
              </a:defRPr>
            </a:lvl7pPr>
            <a:lvl8pPr marL="0" indent="0">
              <a:lnSpc>
                <a:spcPct val="120000"/>
              </a:lnSpc>
              <a:spcBef>
                <a:spcPts val="600"/>
              </a:spcBef>
              <a:spcAft>
                <a:spcPts val="600"/>
              </a:spcAft>
              <a:buFontTx/>
              <a:buNone/>
              <a:defRPr sz="2000" b="0">
                <a:solidFill>
                  <a:schemeClr val="tx2"/>
                </a:solidFill>
              </a:defRPr>
            </a:lvl8pPr>
            <a:lvl9pPr marL="0" indent="0">
              <a:lnSpc>
                <a:spcPct val="120000"/>
              </a:lnSpc>
              <a:spcBef>
                <a:spcPts val="600"/>
              </a:spcBef>
              <a:spcAft>
                <a:spcPts val="600"/>
              </a:spcAft>
              <a:buFontTx/>
              <a:buNone/>
              <a:defRPr sz="2000" b="0">
                <a:solidFill>
                  <a:schemeClr val="tx2"/>
                </a:solidFill>
              </a:defRPr>
            </a:lvl9pPr>
          </a:lstStyle>
          <a:p>
            <a:pPr lvl="0"/>
            <a:r>
              <a:rPr lang="da-DK" dirty="0"/>
              <a:t>Klik for at tilføje citat eller udtalelse</a:t>
            </a:r>
          </a:p>
        </p:txBody>
      </p:sp>
      <p:sp>
        <p:nvSpPr>
          <p:cNvPr id="2" name="TextBox 1">
            <a:extLst>
              <a:ext uri="{FF2B5EF4-FFF2-40B4-BE49-F238E27FC236}">
                <a16:creationId xmlns:a16="http://schemas.microsoft.com/office/drawing/2014/main" id="{98B08A7C-3E36-9B86-6280-EC4083F34431}"/>
              </a:ext>
            </a:extLst>
          </p:cNvPr>
          <p:cNvSpPr txBox="1"/>
          <p:nvPr userDrawn="1"/>
        </p:nvSpPr>
        <p:spPr>
          <a:xfrm>
            <a:off x="779735" y="921172"/>
            <a:ext cx="1144694" cy="327738"/>
          </a:xfrm>
          <a:prstGeom prst="rect">
            <a:avLst/>
          </a:prstGeom>
          <a:noFill/>
        </p:spPr>
        <p:txBody>
          <a:bodyPr wrap="square" lIns="0" tIns="0" rIns="0" bIns="0" rtlCol="0">
            <a:noAutofit/>
          </a:bodyPr>
          <a:lstStyle/>
          <a:p>
            <a:pPr lvl="0">
              <a:lnSpc>
                <a:spcPts val="9200"/>
              </a:lnSpc>
            </a:pPr>
            <a:r>
              <a:rPr lang="da-DK" sz="9600" dirty="0">
                <a:solidFill>
                  <a:schemeClr val="accent1"/>
                </a:solidFill>
              </a:rPr>
              <a:t>“</a:t>
            </a:r>
          </a:p>
        </p:txBody>
      </p:sp>
      <p:sp>
        <p:nvSpPr>
          <p:cNvPr id="8" name="Text Placeholder 7">
            <a:extLst>
              <a:ext uri="{FF2B5EF4-FFF2-40B4-BE49-F238E27FC236}">
                <a16:creationId xmlns:a16="http://schemas.microsoft.com/office/drawing/2014/main" id="{3EDA431F-1EF2-8257-E5B0-2731FF4544CE}"/>
              </a:ext>
            </a:extLst>
          </p:cNvPr>
          <p:cNvSpPr>
            <a:spLocks noGrp="1"/>
          </p:cNvSpPr>
          <p:nvPr>
            <p:ph type="body" sz="quarter" idx="17" hasCustomPrompt="1"/>
          </p:nvPr>
        </p:nvSpPr>
        <p:spPr>
          <a:xfrm>
            <a:off x="812800" y="5232401"/>
            <a:ext cx="4876800" cy="406399"/>
          </a:xfrm>
        </p:spPr>
        <p:txBody>
          <a:bodyPr anchor="b" anchorCtr="0"/>
          <a:lstStyle>
            <a:lvl1pPr marL="0" indent="0">
              <a:lnSpc>
                <a:spcPct val="110000"/>
              </a:lnSpc>
              <a:spcBef>
                <a:spcPts val="600"/>
              </a:spcBef>
              <a:spcAft>
                <a:spcPts val="600"/>
              </a:spcAft>
              <a:buNone/>
              <a:defRPr sz="1200" b="0">
                <a:solidFill>
                  <a:schemeClr val="accent1"/>
                </a:solidFill>
              </a:defRPr>
            </a:lvl1pPr>
            <a:lvl2pPr marL="0" indent="0">
              <a:lnSpc>
                <a:spcPct val="110000"/>
              </a:lnSpc>
              <a:spcBef>
                <a:spcPts val="600"/>
              </a:spcBef>
              <a:spcAft>
                <a:spcPts val="600"/>
              </a:spcAft>
              <a:buNone/>
              <a:defRPr sz="1200" b="0">
                <a:solidFill>
                  <a:schemeClr val="tx2"/>
                </a:solidFill>
              </a:defRPr>
            </a:lvl2pPr>
            <a:lvl3pPr marL="0" indent="0">
              <a:lnSpc>
                <a:spcPct val="110000"/>
              </a:lnSpc>
              <a:spcBef>
                <a:spcPts val="600"/>
              </a:spcBef>
              <a:spcAft>
                <a:spcPts val="600"/>
              </a:spcAft>
              <a:buFont typeface="Arial" panose="020B0604020202020204" pitchFamily="34" charset="0"/>
              <a:buNone/>
              <a:defRPr sz="1200" b="0">
                <a:solidFill>
                  <a:schemeClr val="tx2"/>
                </a:solidFill>
              </a:defRPr>
            </a:lvl3pPr>
            <a:lvl4pPr marL="0" indent="0">
              <a:lnSpc>
                <a:spcPct val="110000"/>
              </a:lnSpc>
              <a:spcBef>
                <a:spcPts val="600"/>
              </a:spcBef>
              <a:spcAft>
                <a:spcPts val="600"/>
              </a:spcAft>
              <a:buFont typeface="Arial" panose="020B0604020202020204" pitchFamily="34" charset="0"/>
              <a:buNone/>
              <a:defRPr sz="1200" b="0">
                <a:solidFill>
                  <a:schemeClr val="tx2"/>
                </a:solidFill>
              </a:defRPr>
            </a:lvl4pPr>
            <a:lvl5pPr marL="0" indent="0">
              <a:lnSpc>
                <a:spcPct val="110000"/>
              </a:lnSpc>
              <a:spcBef>
                <a:spcPts val="600"/>
              </a:spcBef>
              <a:spcAft>
                <a:spcPts val="600"/>
              </a:spcAft>
              <a:buNone/>
              <a:defRPr sz="1200" b="0">
                <a:solidFill>
                  <a:schemeClr val="tx2"/>
                </a:solidFill>
              </a:defRPr>
            </a:lvl5pPr>
            <a:lvl6pPr marL="0" indent="0">
              <a:lnSpc>
                <a:spcPct val="110000"/>
              </a:lnSpc>
              <a:spcBef>
                <a:spcPts val="600"/>
              </a:spcBef>
              <a:spcAft>
                <a:spcPts val="600"/>
              </a:spcAft>
              <a:buNone/>
              <a:defRPr sz="1200" b="0">
                <a:solidFill>
                  <a:schemeClr val="tx2"/>
                </a:solidFill>
              </a:defRPr>
            </a:lvl6pPr>
            <a:lvl7pPr marL="0" indent="0">
              <a:lnSpc>
                <a:spcPct val="110000"/>
              </a:lnSpc>
              <a:spcBef>
                <a:spcPts val="600"/>
              </a:spcBef>
              <a:spcAft>
                <a:spcPts val="600"/>
              </a:spcAft>
              <a:buNone/>
              <a:defRPr sz="1200" b="0">
                <a:solidFill>
                  <a:schemeClr val="tx2"/>
                </a:solidFill>
              </a:defRPr>
            </a:lvl7pPr>
            <a:lvl8pPr marL="0" indent="0">
              <a:lnSpc>
                <a:spcPct val="110000"/>
              </a:lnSpc>
              <a:spcBef>
                <a:spcPts val="600"/>
              </a:spcBef>
              <a:spcAft>
                <a:spcPts val="600"/>
              </a:spcAft>
              <a:buNone/>
              <a:defRPr sz="1200" b="0">
                <a:solidFill>
                  <a:schemeClr val="tx2"/>
                </a:solidFill>
              </a:defRPr>
            </a:lvl8pPr>
            <a:lvl9pPr marL="0" indent="0">
              <a:lnSpc>
                <a:spcPct val="110000"/>
              </a:lnSpc>
              <a:spcBef>
                <a:spcPts val="600"/>
              </a:spcBef>
              <a:spcAft>
                <a:spcPts val="600"/>
              </a:spcAft>
              <a:buNone/>
              <a:defRPr sz="1200" b="0">
                <a:solidFill>
                  <a:schemeClr val="tx2"/>
                </a:solidFill>
              </a:defRPr>
            </a:lvl9pPr>
          </a:lstStyle>
          <a:p>
            <a:pPr lvl="0"/>
            <a:r>
              <a:rPr lang="da-DK" noProof="0" dirty="0"/>
              <a:t>Klik for at tilføje navn, stilling</a:t>
            </a:r>
          </a:p>
        </p:txBody>
      </p:sp>
      <p:sp>
        <p:nvSpPr>
          <p:cNvPr id="7" name="Picture Placeholder 3">
            <a:extLst>
              <a:ext uri="{FF2B5EF4-FFF2-40B4-BE49-F238E27FC236}">
                <a16:creationId xmlns:a16="http://schemas.microsoft.com/office/drawing/2014/main" id="{41D4FD15-E5EA-69DA-CF89-DBB575BE896F}"/>
              </a:ext>
            </a:extLst>
          </p:cNvPr>
          <p:cNvSpPr>
            <a:spLocks noGrp="1"/>
          </p:cNvSpPr>
          <p:nvPr>
            <p:ph type="pic" sz="quarter" idx="18" hasCustomPrompt="1"/>
          </p:nvPr>
        </p:nvSpPr>
        <p:spPr>
          <a:xfrm>
            <a:off x="6313599" y="0"/>
            <a:ext cx="5472000" cy="6045200"/>
          </a:xfrm>
          <a:solidFill>
            <a:schemeClr val="accent4">
              <a:lumMod val="40000"/>
              <a:lumOff val="60000"/>
            </a:schemeClr>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3" name="Pladsholder til dato 2" hidden="1">
            <a:extLst>
              <a:ext uri="{FF2B5EF4-FFF2-40B4-BE49-F238E27FC236}">
                <a16:creationId xmlns:a16="http://schemas.microsoft.com/office/drawing/2014/main" id="{54B14239-AE80-48D7-AC2D-BAEE84B805E7}"/>
              </a:ext>
            </a:extLst>
          </p:cNvPr>
          <p:cNvSpPr>
            <a:spLocks noGrp="1"/>
          </p:cNvSpPr>
          <p:nvPr>
            <p:ph type="dt" sz="half" idx="14"/>
          </p:nvPr>
        </p:nvSpPr>
        <p:spPr/>
        <p:txBody>
          <a:bodyPr/>
          <a:lstStyle/>
          <a:p>
            <a:fld id="{94F2D13E-C11B-47D1-830A-AA1B8170B60E}" type="datetime2">
              <a:rPr lang="da-DK" smtClean="0"/>
              <a:t>23. oktober 2025</a:t>
            </a:fld>
            <a:endParaRPr lang="da-DK" dirty="0"/>
          </a:p>
        </p:txBody>
      </p:sp>
      <p:sp>
        <p:nvSpPr>
          <p:cNvPr id="4" name="Pladsholder til sidefod 3" hidden="1">
            <a:extLst>
              <a:ext uri="{FF2B5EF4-FFF2-40B4-BE49-F238E27FC236}">
                <a16:creationId xmlns:a16="http://schemas.microsoft.com/office/drawing/2014/main" id="{5E14EBA6-33CA-4824-8B3D-7EF1A12FEEC8}"/>
              </a:ext>
            </a:extLst>
          </p:cNvPr>
          <p:cNvSpPr>
            <a:spLocks noGrp="1"/>
          </p:cNvSpPr>
          <p:nvPr>
            <p:ph type="ftr" sz="quarter" idx="15"/>
          </p:nvPr>
        </p:nvSpPr>
        <p:spPr/>
        <p:txBody>
          <a:bodyPr/>
          <a:lstStyle/>
          <a:p>
            <a:endParaRPr lang="da-DK" dirty="0"/>
          </a:p>
        </p:txBody>
      </p:sp>
      <p:sp>
        <p:nvSpPr>
          <p:cNvPr id="5" name="Pladsholder til slidenummer 4">
            <a:extLst>
              <a:ext uri="{FF2B5EF4-FFF2-40B4-BE49-F238E27FC236}">
                <a16:creationId xmlns:a16="http://schemas.microsoft.com/office/drawing/2014/main" id="{87E12C1D-EA22-44B2-A592-8786E93B52D7}"/>
              </a:ext>
            </a:extLst>
          </p:cNvPr>
          <p:cNvSpPr>
            <a:spLocks noGrp="1"/>
          </p:cNvSpPr>
          <p:nvPr>
            <p:ph type="sldNum" sz="quarter" idx="16"/>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9533103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re medarbejder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86DF9-ABE7-2886-69C1-FE823528CE79}"/>
              </a:ext>
            </a:extLst>
          </p:cNvPr>
          <p:cNvSpPr>
            <a:spLocks noGrp="1"/>
          </p:cNvSpPr>
          <p:nvPr>
            <p:ph type="title" hasCustomPrompt="1"/>
          </p:nvPr>
        </p:nvSpPr>
        <p:spPr/>
        <p:txBody>
          <a:bodyPr/>
          <a:lstStyle/>
          <a:p>
            <a:r>
              <a:rPr lang="da-DK" dirty="0"/>
              <a:t>Klik for at tilføje titel</a:t>
            </a:r>
            <a:endParaRPr lang="da-DK" altLang="zh-HK" dirty="0"/>
          </a:p>
        </p:txBody>
      </p:sp>
      <p:sp>
        <p:nvSpPr>
          <p:cNvPr id="15" name="Picture Placeholder 3">
            <a:extLst>
              <a:ext uri="{FF2B5EF4-FFF2-40B4-BE49-F238E27FC236}">
                <a16:creationId xmlns:a16="http://schemas.microsoft.com/office/drawing/2014/main" id="{205C2E6D-470C-F584-E521-CEE138607C8A}"/>
              </a:ext>
            </a:extLst>
          </p:cNvPr>
          <p:cNvSpPr>
            <a:spLocks noGrp="1"/>
          </p:cNvSpPr>
          <p:nvPr>
            <p:ph type="pic" sz="quarter" idx="14" hasCustomPrompt="1"/>
          </p:nvPr>
        </p:nvSpPr>
        <p:spPr>
          <a:xfrm>
            <a:off x="812801" y="2031999"/>
            <a:ext cx="2438400" cy="3200398"/>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6" name="Picture Placeholder 3">
            <a:extLst>
              <a:ext uri="{FF2B5EF4-FFF2-40B4-BE49-F238E27FC236}">
                <a16:creationId xmlns:a16="http://schemas.microsoft.com/office/drawing/2014/main" id="{44EB1C85-241F-3F15-2D16-2486AF876E5A}"/>
              </a:ext>
            </a:extLst>
          </p:cNvPr>
          <p:cNvSpPr>
            <a:spLocks noGrp="1"/>
          </p:cNvSpPr>
          <p:nvPr>
            <p:ph type="pic" sz="quarter" idx="15" hasCustomPrompt="1"/>
          </p:nvPr>
        </p:nvSpPr>
        <p:spPr>
          <a:xfrm>
            <a:off x="4070353"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7" name="Picture Placeholder 3">
            <a:extLst>
              <a:ext uri="{FF2B5EF4-FFF2-40B4-BE49-F238E27FC236}">
                <a16:creationId xmlns:a16="http://schemas.microsoft.com/office/drawing/2014/main" id="{3E70000F-0B39-A2D8-C48F-A6F24CD0DFDA}"/>
              </a:ext>
            </a:extLst>
          </p:cNvPr>
          <p:cNvSpPr>
            <a:spLocks noGrp="1"/>
          </p:cNvSpPr>
          <p:nvPr>
            <p:ph type="pic" sz="quarter" idx="16" hasCustomPrompt="1"/>
          </p:nvPr>
        </p:nvSpPr>
        <p:spPr>
          <a:xfrm>
            <a:off x="7322084" y="2031999"/>
            <a:ext cx="2438400" cy="3200399"/>
          </a:xfrm>
          <a:solidFill>
            <a:srgbClr val="F3F2F1"/>
          </a:solidFill>
        </p:spPr>
        <p:txBody>
          <a:bodyPr tIns="648000" anchor="ctr" anchorCtr="0"/>
          <a:lstStyle>
            <a:lvl1pPr marL="0" indent="0" algn="ctr">
              <a:buNone/>
              <a:defRPr sz="1600">
                <a:solidFill>
                  <a:schemeClr val="accent1"/>
                </a:solidFill>
              </a:defRPr>
            </a:lvl1pPr>
          </a:lstStyle>
          <a:p>
            <a:r>
              <a:rPr lang="da-DK" noProof="0" dirty="0"/>
              <a:t>Klik for at indsætte billede</a:t>
            </a:r>
          </a:p>
        </p:txBody>
      </p:sp>
      <p:sp>
        <p:nvSpPr>
          <p:cNvPr id="18" name="Text Placeholder 7">
            <a:extLst>
              <a:ext uri="{FF2B5EF4-FFF2-40B4-BE49-F238E27FC236}">
                <a16:creationId xmlns:a16="http://schemas.microsoft.com/office/drawing/2014/main" id="{2031648E-188E-6D08-8660-9BA72C37CC6E}"/>
              </a:ext>
            </a:extLst>
          </p:cNvPr>
          <p:cNvSpPr>
            <a:spLocks noGrp="1"/>
          </p:cNvSpPr>
          <p:nvPr>
            <p:ph type="body" sz="quarter" idx="13" hasCustomPrompt="1"/>
          </p:nvPr>
        </p:nvSpPr>
        <p:spPr>
          <a:xfrm>
            <a:off x="812800"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19" name="Text Placeholder 9">
            <a:extLst>
              <a:ext uri="{FF2B5EF4-FFF2-40B4-BE49-F238E27FC236}">
                <a16:creationId xmlns:a16="http://schemas.microsoft.com/office/drawing/2014/main" id="{C84D5BA9-4381-69E0-EBC8-7965F6DB94D3}"/>
              </a:ext>
            </a:extLst>
          </p:cNvPr>
          <p:cNvSpPr>
            <a:spLocks noGrp="1"/>
          </p:cNvSpPr>
          <p:nvPr>
            <p:ph type="body" sz="quarter" idx="17" hasCustomPrompt="1"/>
          </p:nvPr>
        </p:nvSpPr>
        <p:spPr>
          <a:xfrm>
            <a:off x="812800"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0" name="Text Placeholder 11">
            <a:extLst>
              <a:ext uri="{FF2B5EF4-FFF2-40B4-BE49-F238E27FC236}">
                <a16:creationId xmlns:a16="http://schemas.microsoft.com/office/drawing/2014/main" id="{D014F78B-72D6-5664-DB11-78E022DA77D6}"/>
              </a:ext>
            </a:extLst>
          </p:cNvPr>
          <p:cNvSpPr>
            <a:spLocks noGrp="1"/>
          </p:cNvSpPr>
          <p:nvPr>
            <p:ph type="body" sz="quarter" idx="18" hasCustomPrompt="1"/>
          </p:nvPr>
        </p:nvSpPr>
        <p:spPr>
          <a:xfrm>
            <a:off x="4070353"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1" name="Text Placeholder 13">
            <a:extLst>
              <a:ext uri="{FF2B5EF4-FFF2-40B4-BE49-F238E27FC236}">
                <a16:creationId xmlns:a16="http://schemas.microsoft.com/office/drawing/2014/main" id="{43DC1CF8-90D0-D8C2-F0D4-57116B46E0CC}"/>
              </a:ext>
            </a:extLst>
          </p:cNvPr>
          <p:cNvSpPr>
            <a:spLocks noGrp="1"/>
          </p:cNvSpPr>
          <p:nvPr>
            <p:ph type="body" sz="quarter" idx="19" hasCustomPrompt="1"/>
          </p:nvPr>
        </p:nvSpPr>
        <p:spPr>
          <a:xfrm>
            <a:off x="4070353"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22" name="Text Placeholder 15">
            <a:extLst>
              <a:ext uri="{FF2B5EF4-FFF2-40B4-BE49-F238E27FC236}">
                <a16:creationId xmlns:a16="http://schemas.microsoft.com/office/drawing/2014/main" id="{C1500E79-3931-8AEA-822D-59FB8FBD5FB7}"/>
              </a:ext>
            </a:extLst>
          </p:cNvPr>
          <p:cNvSpPr>
            <a:spLocks noGrp="1"/>
          </p:cNvSpPr>
          <p:nvPr>
            <p:ph type="body" sz="quarter" idx="20" hasCustomPrompt="1"/>
          </p:nvPr>
        </p:nvSpPr>
        <p:spPr>
          <a:xfrm>
            <a:off x="7322084" y="5232401"/>
            <a:ext cx="2438400" cy="326832"/>
          </a:xfrm>
        </p:spPr>
        <p:txBody>
          <a:bodyPr anchor="b" anchorCtr="0"/>
          <a:lstStyle>
            <a:lvl1pPr marL="0" indent="0">
              <a:lnSpc>
                <a:spcPct val="90000"/>
              </a:lnSpc>
              <a:spcBef>
                <a:spcPts val="0"/>
              </a:spcBef>
              <a:spcAft>
                <a:spcPts val="0"/>
              </a:spcAft>
              <a:buFontTx/>
              <a:buNone/>
              <a:defRPr sz="1600" b="0"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navn</a:t>
            </a:r>
          </a:p>
        </p:txBody>
      </p:sp>
      <p:sp>
        <p:nvSpPr>
          <p:cNvPr id="23" name="Text Placeholder 17">
            <a:extLst>
              <a:ext uri="{FF2B5EF4-FFF2-40B4-BE49-F238E27FC236}">
                <a16:creationId xmlns:a16="http://schemas.microsoft.com/office/drawing/2014/main" id="{50A87C97-A3E5-CFC7-6237-D3B5528F40E3}"/>
              </a:ext>
            </a:extLst>
          </p:cNvPr>
          <p:cNvSpPr>
            <a:spLocks noGrp="1"/>
          </p:cNvSpPr>
          <p:nvPr>
            <p:ph type="body" sz="quarter" idx="21" hasCustomPrompt="1"/>
          </p:nvPr>
        </p:nvSpPr>
        <p:spPr>
          <a:xfrm>
            <a:off x="7322084" y="5559233"/>
            <a:ext cx="2438400" cy="485963"/>
          </a:xfrm>
        </p:spPr>
        <p:txBody>
          <a:bodyPr/>
          <a:lstStyle>
            <a:lvl1pPr marL="0" indent="0">
              <a:lnSpc>
                <a:spcPct val="100000"/>
              </a:lnSpc>
              <a:spcBef>
                <a:spcPts val="0"/>
              </a:spcBef>
              <a:spcAft>
                <a:spcPts val="600"/>
              </a:spcAft>
              <a:buFontTx/>
              <a:buNone/>
              <a:defRPr sz="1600" b="0">
                <a:solidFill>
                  <a:schemeClr val="accent4"/>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titel</a:t>
            </a:r>
          </a:p>
        </p:txBody>
      </p:sp>
      <p:sp>
        <p:nvSpPr>
          <p:cNvPr id="3" name="Slide Number Placeholder 2">
            <a:extLst>
              <a:ext uri="{FF2B5EF4-FFF2-40B4-BE49-F238E27FC236}">
                <a16:creationId xmlns:a16="http://schemas.microsoft.com/office/drawing/2014/main" id="{D37F68C7-185D-72E7-5B29-2580BFD186BD}"/>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a:extLst>
              <a:ext uri="{FF2B5EF4-FFF2-40B4-BE49-F238E27FC236}">
                <a16:creationId xmlns:a16="http://schemas.microsoft.com/office/drawing/2014/main" id="{1654C5CE-D6E2-DFFF-FF7C-E87DEEB5ADED}"/>
              </a:ext>
            </a:extLst>
          </p:cNvPr>
          <p:cNvSpPr>
            <a:spLocks noGrp="1"/>
          </p:cNvSpPr>
          <p:nvPr>
            <p:ph type="dt" sz="half" idx="11"/>
          </p:nvPr>
        </p:nvSpPr>
        <p:spPr/>
        <p:txBody>
          <a:bodyPr/>
          <a:lstStyle/>
          <a:p>
            <a:fld id="{4213FFC2-9C36-438D-9BB0-A1C0D8013389}" type="datetime2">
              <a:rPr lang="da-DK" smtClean="0"/>
              <a:t>23. oktober 2025</a:t>
            </a:fld>
            <a:endParaRPr lang="da-DK" dirty="0"/>
          </a:p>
        </p:txBody>
      </p:sp>
      <p:sp>
        <p:nvSpPr>
          <p:cNvPr id="5" name="Footer Placeholder 4">
            <a:extLst>
              <a:ext uri="{FF2B5EF4-FFF2-40B4-BE49-F238E27FC236}">
                <a16:creationId xmlns:a16="http://schemas.microsoft.com/office/drawing/2014/main" id="{07F53B11-8AC7-5076-1739-6449B18273CD}"/>
              </a:ext>
            </a:extLst>
          </p:cNvPr>
          <p:cNvSpPr>
            <a:spLocks noGrp="1"/>
          </p:cNvSpPr>
          <p:nvPr>
            <p:ph type="ftr" sz="quarter" idx="12"/>
          </p:nvPr>
        </p:nvSpPr>
        <p:spPr/>
        <p:txBody>
          <a:bodyPr/>
          <a:lstStyle/>
          <a:p>
            <a:endParaRPr lang="da-DK" dirty="0"/>
          </a:p>
        </p:txBody>
      </p:sp>
    </p:spTree>
    <p:extLst>
      <p:ext uri="{BB962C8B-B14F-4D97-AF65-F5344CB8AC3E}">
        <p14:creationId xmlns:p14="http://schemas.microsoft.com/office/powerpoint/2010/main" val="3035011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Forside med billede ">
    <p:bg>
      <p:bgRef idx="1001">
        <a:schemeClr val="bg1"/>
      </p:bgRef>
    </p:bg>
    <p:spTree>
      <p:nvGrpSpPr>
        <p:cNvPr id="1" name=""/>
        <p:cNvGrpSpPr/>
        <p:nvPr/>
      </p:nvGrpSpPr>
      <p:grpSpPr>
        <a:xfrm>
          <a:off x="0" y="0"/>
          <a:ext cx="0" cy="0"/>
          <a:chOff x="0" y="0"/>
          <a:chExt cx="0" cy="0"/>
        </a:xfrm>
      </p:grpSpPr>
      <p:sp>
        <p:nvSpPr>
          <p:cNvPr id="7" name="Date Placeholder 6" hidden="1">
            <a:extLst>
              <a:ext uri="{FF2B5EF4-FFF2-40B4-BE49-F238E27FC236}">
                <a16:creationId xmlns:a16="http://schemas.microsoft.com/office/drawing/2014/main" id="{B97C4516-588C-403E-B742-5FE6AD05CE48}"/>
              </a:ext>
            </a:extLst>
          </p:cNvPr>
          <p:cNvSpPr>
            <a:spLocks noGrp="1"/>
          </p:cNvSpPr>
          <p:nvPr>
            <p:ph type="dt" sz="half" idx="15"/>
          </p:nvPr>
        </p:nvSpPr>
        <p:spPr>
          <a:xfrm>
            <a:off x="0" y="6858000"/>
            <a:ext cx="0" cy="0"/>
          </a:xfrm>
        </p:spPr>
        <p:txBody>
          <a:bodyPr/>
          <a:lstStyle>
            <a:lvl1pPr>
              <a:defRPr sz="100">
                <a:noFill/>
              </a:defRPr>
            </a:lvl1pPr>
          </a:lstStyle>
          <a:p>
            <a:fld id="{1B97B9F9-4ACA-46AD-9928-D72A713C27B3}"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44DE875E-CE70-411F-B255-D516DBDF494D}"/>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1" name="Slide Number Placeholder 10" hidden="1">
            <a:extLst>
              <a:ext uri="{FF2B5EF4-FFF2-40B4-BE49-F238E27FC236}">
                <a16:creationId xmlns:a16="http://schemas.microsoft.com/office/drawing/2014/main" id="{17C46E79-ABB1-4BD8-AB72-6E0E6DE2D73A}"/>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
        <p:nvSpPr>
          <p:cNvPr id="20" name="Overlay">
            <a:extLst>
              <a:ext uri="{FF2B5EF4-FFF2-40B4-BE49-F238E27FC236}">
                <a16:creationId xmlns:a16="http://schemas.microsoft.com/office/drawing/2014/main" id="{E9A043C5-482C-6830-A31D-94665CF5BA82}"/>
              </a:ext>
            </a:extLst>
          </p:cNvPr>
          <p:cNvSpPr>
            <a:spLocks noGrp="1"/>
          </p:cNvSpPr>
          <p:nvPr>
            <p:ph type="body" sz="quarter" idx="21"/>
          </p:nvPr>
        </p:nvSpPr>
        <p:spPr>
          <a:xfrm>
            <a:off x="-2" y="0"/>
            <a:ext cx="12192001" cy="6858000"/>
          </a:xfrm>
          <a:solidFill>
            <a:schemeClr val="bg1">
              <a:alpha val="55000"/>
            </a:schemeClr>
          </a:solidFill>
        </p:spPr>
        <p:txBody>
          <a:bodyPr/>
          <a:lstStyle>
            <a:lvl1pPr>
              <a:defRPr>
                <a:noFill/>
              </a:defRPr>
            </a:lvl1pPr>
            <a:lvl2pPr>
              <a:defRPr>
                <a:noFill/>
              </a:defRPr>
            </a:lvl2pPr>
            <a:lvl3pPr>
              <a:defRPr>
                <a:noFill/>
              </a:defRPr>
            </a:lvl3pPr>
            <a:lvl4pPr>
              <a:defRPr>
                <a:noFill/>
              </a:defRPr>
            </a:lvl4pPr>
            <a:lvl5pPr>
              <a:defRPr>
                <a:noFill/>
              </a:defRPr>
            </a:lvl5pPr>
          </a:lstStyle>
          <a:p>
            <a:pPr lvl="0"/>
            <a:r>
              <a:rPr lang="da-DK"/>
              <a:t>Rediger typografien i masterens</a:t>
            </a:r>
          </a:p>
          <a:p>
            <a:pPr lvl="1"/>
            <a:r>
              <a:rPr lang="da-DK"/>
              <a:t>Andet niveau</a:t>
            </a:r>
          </a:p>
          <a:p>
            <a:pPr lvl="2"/>
            <a:r>
              <a:rPr lang="da-DK"/>
              <a:t>Tredje niveau</a:t>
            </a:r>
          </a:p>
          <a:p>
            <a:pPr lvl="3"/>
            <a:r>
              <a:rPr lang="da-DK"/>
              <a:t>Fjerde niveau</a:t>
            </a:r>
          </a:p>
          <a:p>
            <a:pPr lvl="4"/>
            <a:r>
              <a:rPr lang="da-DK"/>
              <a:t>Femte niveau</a:t>
            </a:r>
            <a:endParaRPr lang="da-DK" dirty="0"/>
          </a:p>
        </p:txBody>
      </p:sp>
      <p:sp>
        <p:nvSpPr>
          <p:cNvPr id="14" name="Krone Placeholder 9">
            <a:extLst>
              <a:ext uri="{FF2B5EF4-FFF2-40B4-BE49-F238E27FC236}">
                <a16:creationId xmlns:a16="http://schemas.microsoft.com/office/drawing/2014/main" id="{690D67BA-A745-4DBF-B8E5-8DA6DAF34646}"/>
              </a:ext>
            </a:extLst>
          </p:cNvPr>
          <p:cNvSpPr>
            <a:spLocks noGrp="1"/>
          </p:cNvSpPr>
          <p:nvPr>
            <p:ph type="body" sz="quarter" idx="20" hasCustomPrompt="1"/>
          </p:nvPr>
        </p:nvSpPr>
        <p:spPr>
          <a:xfrm>
            <a:off x="8128000" y="2740444"/>
            <a:ext cx="3251200" cy="2898356"/>
          </a:xfrm>
          <a:blipFill>
            <a:blip r:embed="rId2">
              <a:extLst>
                <a:ext uri="{96DAC541-7B7A-43D3-8B79-37D633B846F1}">
                  <asvg:svgBlip xmlns:asvg="http://schemas.microsoft.com/office/drawing/2016/SVG/main" r:embed="rId3"/>
                </a:ext>
              </a:extLst>
            </a:blip>
            <a:stretch>
              <a:fillRect/>
            </a:stretch>
          </a:blipFill>
        </p:spPr>
        <p:txBody>
          <a:bodyPr/>
          <a:lstStyle>
            <a:lvl1pPr marL="0" indent="0">
              <a:buNone/>
              <a:defRPr sz="100">
                <a:noFill/>
              </a:defRPr>
            </a:lvl1pPr>
            <a:lvl2pPr>
              <a:defRPr sz="100"/>
            </a:lvl2pPr>
            <a:lvl3pPr>
              <a:defRPr sz="100"/>
            </a:lvl3pPr>
            <a:lvl4pPr>
              <a:defRPr sz="100"/>
            </a:lvl4pPr>
            <a:lvl5pPr>
              <a:defRPr sz="100"/>
            </a:lvl5pPr>
          </a:lstStyle>
          <a:p>
            <a:pPr lvl="0"/>
            <a:r>
              <a:rPr lang="da-DK" noProof="0" dirty="0"/>
              <a:t>.</a:t>
            </a:r>
          </a:p>
        </p:txBody>
      </p:sp>
      <p:sp>
        <p:nvSpPr>
          <p:cNvPr id="8" name="Picture Placeholder 7"/>
          <p:cNvSpPr>
            <a:spLocks noGrp="1"/>
          </p:cNvSpPr>
          <p:nvPr>
            <p:ph type="pic" sz="quarter" idx="13" hasCustomPrompt="1"/>
          </p:nvPr>
        </p:nvSpPr>
        <p:spPr>
          <a:xfrm>
            <a:off x="-2" y="-1"/>
            <a:ext cx="12193201" cy="6861600"/>
          </a:xfrm>
        </p:spPr>
        <p:txBody>
          <a:bodyPr lIns="144000" tIns="108000"/>
          <a:lstStyle>
            <a:lvl1pPr marL="0" indent="0" algn="ctr">
              <a:buNone/>
              <a:defRPr sz="1600"/>
            </a:lvl1pPr>
          </a:lstStyle>
          <a:p>
            <a:r>
              <a:rPr lang="da-DK" dirty="0"/>
              <a:t>Klik på rammen for at indsætte billede ved at gå i fanen Indsæt, billeder. Højreklik på billedet og Placer bagerst</a:t>
            </a:r>
          </a:p>
        </p:txBody>
      </p:sp>
      <p:sp>
        <p:nvSpPr>
          <p:cNvPr id="4" name="Title 1">
            <a:extLst>
              <a:ext uri="{FF2B5EF4-FFF2-40B4-BE49-F238E27FC236}">
                <a16:creationId xmlns:a16="http://schemas.microsoft.com/office/drawing/2014/main" id="{1F091727-AF12-7198-9712-7046A78DDFD8}"/>
              </a:ext>
            </a:extLst>
          </p:cNvPr>
          <p:cNvSpPr>
            <a:spLocks noGrp="1"/>
          </p:cNvSpPr>
          <p:nvPr>
            <p:ph type="ctrTitle" hasCustomPrompt="1"/>
          </p:nvPr>
        </p:nvSpPr>
        <p:spPr bwMode="white">
          <a:xfrm>
            <a:off x="812799" y="2031999"/>
            <a:ext cx="7315201" cy="1886400"/>
          </a:xfrm>
        </p:spPr>
        <p:txBody>
          <a:bodyPr anchor="t" anchorCtr="0"/>
          <a:lstStyle>
            <a:lvl1pPr algn="l">
              <a:defRPr sz="4200">
                <a:solidFill>
                  <a:schemeClr val="tx1"/>
                </a:solidFill>
              </a:defRPr>
            </a:lvl1pPr>
          </a:lstStyle>
          <a:p>
            <a:r>
              <a:rPr lang="da-DK" dirty="0"/>
              <a:t>Klik for at tilføje titel.</a:t>
            </a:r>
            <a:br>
              <a:rPr lang="da-DK" dirty="0"/>
            </a:br>
            <a:r>
              <a:rPr lang="da-DK" dirty="0"/>
              <a:t>OBS: Teksten må IKKE gå ind over kronen</a:t>
            </a:r>
          </a:p>
        </p:txBody>
      </p:sp>
      <p:sp>
        <p:nvSpPr>
          <p:cNvPr id="5" name="Subtitle 2">
            <a:extLst>
              <a:ext uri="{FF2B5EF4-FFF2-40B4-BE49-F238E27FC236}">
                <a16:creationId xmlns:a16="http://schemas.microsoft.com/office/drawing/2014/main" id="{E7130A6D-1077-5B59-3D96-367B90401936}"/>
              </a:ext>
            </a:extLst>
          </p:cNvPr>
          <p:cNvSpPr>
            <a:spLocks noGrp="1"/>
          </p:cNvSpPr>
          <p:nvPr>
            <p:ph type="subTitle" idx="1" hasCustomPrompt="1"/>
          </p:nvPr>
        </p:nvSpPr>
        <p:spPr bwMode="white">
          <a:xfrm>
            <a:off x="812799" y="3918399"/>
            <a:ext cx="7315201" cy="552001"/>
          </a:xfrm>
        </p:spPr>
        <p:txBody>
          <a:bodyPr/>
          <a:lstStyle>
            <a:lvl1pPr marL="0" indent="0" algn="l">
              <a:lnSpc>
                <a:spcPct val="80000"/>
              </a:lnSpc>
              <a:spcBef>
                <a:spcPts val="600"/>
              </a:spcBef>
              <a:spcAft>
                <a:spcPts val="600"/>
              </a:spcAft>
              <a:buFont typeface="Arial" panose="020B0604020202020204" pitchFamily="34" charset="0"/>
              <a:buChar char="​"/>
              <a:defRPr sz="1600" b="0"/>
            </a:lvl1pPr>
            <a:lvl2pPr marL="0" indent="0" algn="l">
              <a:lnSpc>
                <a:spcPct val="80000"/>
              </a:lnSpc>
              <a:spcBef>
                <a:spcPts val="600"/>
              </a:spcBef>
              <a:spcAft>
                <a:spcPts val="600"/>
              </a:spcAft>
              <a:buFont typeface="Arial" panose="020B0604020202020204" pitchFamily="34" charset="0"/>
              <a:buChar char="​"/>
              <a:defRPr sz="1200" b="0"/>
            </a:lvl2pPr>
            <a:lvl3pPr marL="0" indent="0" algn="l">
              <a:lnSpc>
                <a:spcPct val="80000"/>
              </a:lnSpc>
              <a:spcBef>
                <a:spcPts val="600"/>
              </a:spcBef>
              <a:spcAft>
                <a:spcPts val="600"/>
              </a:spcAft>
              <a:buFont typeface="Arial" panose="020B0604020202020204" pitchFamily="34" charset="0"/>
              <a:buChar char="​"/>
              <a:defRPr sz="1200" b="0"/>
            </a:lvl3pPr>
            <a:lvl4pPr marL="0" indent="0" algn="l">
              <a:lnSpc>
                <a:spcPct val="80000"/>
              </a:lnSpc>
              <a:spcBef>
                <a:spcPts val="600"/>
              </a:spcBef>
              <a:spcAft>
                <a:spcPts val="600"/>
              </a:spcAft>
              <a:buFont typeface="Arial" panose="020B0604020202020204" pitchFamily="34" charset="0"/>
              <a:buChar char="​"/>
              <a:defRPr sz="1200" b="0"/>
            </a:lvl4pPr>
            <a:lvl5pPr marL="0" indent="0" algn="l">
              <a:lnSpc>
                <a:spcPct val="80000"/>
              </a:lnSpc>
              <a:spcBef>
                <a:spcPts val="600"/>
              </a:spcBef>
              <a:spcAft>
                <a:spcPts val="600"/>
              </a:spcAft>
              <a:buFont typeface="Arial" panose="020B0604020202020204" pitchFamily="34" charset="0"/>
              <a:buChar char="​"/>
              <a:defRPr sz="1200" b="0"/>
            </a:lvl5pPr>
            <a:lvl6pPr marL="0" indent="0" algn="l">
              <a:lnSpc>
                <a:spcPct val="80000"/>
              </a:lnSpc>
              <a:spcBef>
                <a:spcPts val="600"/>
              </a:spcBef>
              <a:spcAft>
                <a:spcPts val="600"/>
              </a:spcAft>
              <a:buFont typeface="Arial" panose="020B0604020202020204" pitchFamily="34" charset="0"/>
              <a:buChar char="​"/>
              <a:defRPr sz="1200" b="0"/>
            </a:lvl6pPr>
            <a:lvl7pPr marL="0" indent="0" algn="l">
              <a:lnSpc>
                <a:spcPct val="80000"/>
              </a:lnSpc>
              <a:spcBef>
                <a:spcPts val="600"/>
              </a:spcBef>
              <a:spcAft>
                <a:spcPts val="600"/>
              </a:spcAft>
              <a:buFont typeface="Arial" panose="020B0604020202020204" pitchFamily="34" charset="0"/>
              <a:buChar char="​"/>
              <a:defRPr sz="1200" b="0"/>
            </a:lvl7pPr>
            <a:lvl8pPr marL="0" indent="0" algn="l">
              <a:lnSpc>
                <a:spcPct val="80000"/>
              </a:lnSpc>
              <a:spcBef>
                <a:spcPts val="600"/>
              </a:spcBef>
              <a:spcAft>
                <a:spcPts val="600"/>
              </a:spcAft>
              <a:buFont typeface="Arial" panose="020B0604020202020204" pitchFamily="34" charset="0"/>
              <a:buChar char="​"/>
              <a:defRPr sz="1200" b="0"/>
            </a:lvl8pPr>
            <a:lvl9pPr marL="0" indent="0" algn="l">
              <a:lnSpc>
                <a:spcPct val="80000"/>
              </a:lnSpc>
              <a:spcBef>
                <a:spcPts val="600"/>
              </a:spcBef>
              <a:spcAft>
                <a:spcPts val="600"/>
              </a:spcAft>
              <a:buFont typeface="Arial" panose="020B0604020202020204" pitchFamily="34" charset="0"/>
              <a:buChar char="​"/>
              <a:defRPr sz="1200" b="0"/>
            </a:lvl9pPr>
          </a:lstStyle>
          <a:p>
            <a:r>
              <a:rPr lang="da-DK" dirty="0"/>
              <a:t>Klik for at tilføje supplerende tekst</a:t>
            </a:r>
          </a:p>
        </p:txBody>
      </p:sp>
      <p:sp>
        <p:nvSpPr>
          <p:cNvPr id="6" name="Pladsholder til tekst 5">
            <a:extLst>
              <a:ext uri="{FF2B5EF4-FFF2-40B4-BE49-F238E27FC236}">
                <a16:creationId xmlns:a16="http://schemas.microsoft.com/office/drawing/2014/main" id="{B293B8D1-ABA4-FBC9-48C5-C1E94A30B38F}"/>
              </a:ext>
            </a:extLst>
          </p:cNvPr>
          <p:cNvSpPr>
            <a:spLocks noGrp="1"/>
          </p:cNvSpPr>
          <p:nvPr>
            <p:ph type="body" sz="quarter" idx="18" hasCustomPrompt="1"/>
          </p:nvPr>
        </p:nvSpPr>
        <p:spPr bwMode="white">
          <a:xfrm>
            <a:off x="812800" y="5638800"/>
            <a:ext cx="4064000" cy="406400"/>
          </a:xfrm>
        </p:spPr>
        <p:txBody>
          <a:bodyPr rIns="194400"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fornavn, efternavn, stilling</a:t>
            </a:r>
          </a:p>
        </p:txBody>
      </p:sp>
      <p:sp>
        <p:nvSpPr>
          <p:cNvPr id="12" name="Pladsholder til tekst 7">
            <a:extLst>
              <a:ext uri="{FF2B5EF4-FFF2-40B4-BE49-F238E27FC236}">
                <a16:creationId xmlns:a16="http://schemas.microsoft.com/office/drawing/2014/main" id="{1D133F85-99F6-F4F0-9F10-6764780DE79D}"/>
              </a:ext>
            </a:extLst>
          </p:cNvPr>
          <p:cNvSpPr>
            <a:spLocks noGrp="1"/>
          </p:cNvSpPr>
          <p:nvPr>
            <p:ph type="body" sz="quarter" idx="19" hasCustomPrompt="1"/>
          </p:nvPr>
        </p:nvSpPr>
        <p:spPr bwMode="white">
          <a:xfrm>
            <a:off x="4876800" y="5638800"/>
            <a:ext cx="3251200" cy="406400"/>
          </a:xfrm>
        </p:spPr>
        <p:txBody>
          <a:bodyPr anchor="b" anchorCtr="0"/>
          <a:lstStyle>
            <a:lvl1pPr marL="0" indent="0">
              <a:lnSpc>
                <a:spcPct val="110000"/>
              </a:lnSpc>
              <a:spcBef>
                <a:spcPts val="600"/>
              </a:spcBef>
              <a:spcAft>
                <a:spcPts val="600"/>
              </a:spcAft>
              <a:buFontTx/>
              <a:buNone/>
              <a:defRPr sz="1200">
                <a:solidFill>
                  <a:schemeClr val="tx1">
                    <a:lumMod val="50000"/>
                    <a:lumOff val="50000"/>
                  </a:schemeClr>
                </a:solidFill>
              </a:defRPr>
            </a:lvl1pPr>
            <a:lvl2pPr marL="0" indent="0">
              <a:lnSpc>
                <a:spcPct val="110000"/>
              </a:lnSpc>
              <a:spcBef>
                <a:spcPts val="600"/>
              </a:spcBef>
              <a:spcAft>
                <a:spcPts val="600"/>
              </a:spcAft>
              <a:buFontTx/>
              <a:buNone/>
              <a:defRPr sz="1200">
                <a:solidFill>
                  <a:schemeClr val="tx1">
                    <a:lumMod val="50000"/>
                    <a:lumOff val="50000"/>
                  </a:schemeClr>
                </a:solidFill>
              </a:defRPr>
            </a:lvl2pPr>
            <a:lvl3pPr marL="0" indent="0">
              <a:lnSpc>
                <a:spcPct val="110000"/>
              </a:lnSpc>
              <a:spcBef>
                <a:spcPts val="600"/>
              </a:spcBef>
              <a:spcAft>
                <a:spcPts val="600"/>
              </a:spcAft>
              <a:buFontTx/>
              <a:buNone/>
              <a:defRPr sz="1200">
                <a:solidFill>
                  <a:schemeClr val="tx1">
                    <a:lumMod val="50000"/>
                    <a:lumOff val="50000"/>
                  </a:schemeClr>
                </a:solidFill>
              </a:defRPr>
            </a:lvl3pPr>
            <a:lvl4pPr marL="0" indent="0">
              <a:lnSpc>
                <a:spcPct val="110000"/>
              </a:lnSpc>
              <a:spcBef>
                <a:spcPts val="600"/>
              </a:spcBef>
              <a:spcAft>
                <a:spcPts val="600"/>
              </a:spcAft>
              <a:buFontTx/>
              <a:buNone/>
              <a:defRPr sz="1200">
                <a:solidFill>
                  <a:schemeClr val="tx1">
                    <a:lumMod val="50000"/>
                    <a:lumOff val="50000"/>
                  </a:schemeClr>
                </a:solidFill>
              </a:defRPr>
            </a:lvl4pPr>
            <a:lvl5pPr marL="0" indent="0">
              <a:lnSpc>
                <a:spcPct val="110000"/>
              </a:lnSpc>
              <a:spcBef>
                <a:spcPts val="600"/>
              </a:spcBef>
              <a:spcAft>
                <a:spcPts val="600"/>
              </a:spcAft>
              <a:buFontTx/>
              <a:buNone/>
              <a:defRPr sz="1200">
                <a:solidFill>
                  <a:schemeClr val="tx1">
                    <a:lumMod val="50000"/>
                    <a:lumOff val="50000"/>
                  </a:schemeClr>
                </a:solidFill>
              </a:defRPr>
            </a:lvl5pPr>
            <a:lvl6pPr marL="0" indent="0">
              <a:lnSpc>
                <a:spcPct val="110000"/>
              </a:lnSpc>
              <a:spcBef>
                <a:spcPts val="600"/>
              </a:spcBef>
              <a:spcAft>
                <a:spcPts val="600"/>
              </a:spcAft>
              <a:buFontTx/>
              <a:buNone/>
              <a:defRPr sz="1200">
                <a:solidFill>
                  <a:schemeClr val="tx1">
                    <a:lumMod val="50000"/>
                    <a:lumOff val="50000"/>
                  </a:schemeClr>
                </a:solidFill>
              </a:defRPr>
            </a:lvl6pPr>
            <a:lvl7pPr marL="0" indent="0">
              <a:lnSpc>
                <a:spcPct val="110000"/>
              </a:lnSpc>
              <a:spcBef>
                <a:spcPts val="600"/>
              </a:spcBef>
              <a:spcAft>
                <a:spcPts val="600"/>
              </a:spcAft>
              <a:buFontTx/>
              <a:buNone/>
              <a:defRPr sz="1200">
                <a:solidFill>
                  <a:schemeClr val="tx1">
                    <a:lumMod val="50000"/>
                    <a:lumOff val="50000"/>
                  </a:schemeClr>
                </a:solidFill>
              </a:defRPr>
            </a:lvl7pPr>
            <a:lvl8pPr marL="0" indent="0">
              <a:lnSpc>
                <a:spcPct val="110000"/>
              </a:lnSpc>
              <a:spcBef>
                <a:spcPts val="600"/>
              </a:spcBef>
              <a:spcAft>
                <a:spcPts val="600"/>
              </a:spcAft>
              <a:buFontTx/>
              <a:buNone/>
              <a:defRPr sz="1200">
                <a:solidFill>
                  <a:schemeClr val="tx1">
                    <a:lumMod val="50000"/>
                    <a:lumOff val="50000"/>
                  </a:schemeClr>
                </a:solidFill>
              </a:defRPr>
            </a:lvl8pPr>
            <a:lvl9pPr marL="0" indent="0">
              <a:lnSpc>
                <a:spcPct val="110000"/>
              </a:lnSpc>
              <a:spcBef>
                <a:spcPts val="600"/>
              </a:spcBef>
              <a:spcAft>
                <a:spcPts val="600"/>
              </a:spcAft>
              <a:buFontTx/>
              <a:buNone/>
              <a:defRPr sz="1200">
                <a:solidFill>
                  <a:schemeClr val="tx1">
                    <a:lumMod val="50000"/>
                    <a:lumOff val="50000"/>
                  </a:schemeClr>
                </a:solidFill>
              </a:defRPr>
            </a:lvl9pPr>
          </a:lstStyle>
          <a:p>
            <a:pPr lvl="0"/>
            <a:r>
              <a:rPr lang="da-DK" dirty="0"/>
              <a:t>Klik for at tilføje dato, fx 1. januar 2023</a:t>
            </a:r>
          </a:p>
        </p:txBody>
      </p:sp>
      <p:pic>
        <p:nvPicPr>
          <p:cNvPr id="13" name="Logo RGB" hidden="1">
            <a:extLst>
              <a:ext uri="{FF2B5EF4-FFF2-40B4-BE49-F238E27FC236}">
                <a16:creationId xmlns:a16="http://schemas.microsoft.com/office/drawing/2014/main" id="{12E5B32F-ADE0-0BE7-A4FD-05CBB58D7325}"/>
              </a:ext>
            </a:extLst>
          </p:cNvPr>
          <p:cNvPicPr>
            <a:picLocks noChangeAspect="1"/>
          </p:cNvPicPr>
          <p:nvPr userDrawn="1"/>
        </p:nvPicPr>
        <p:blipFill>
          <a:blip r:embed="rId4" cstate="hqprint">
            <a:extLst>
              <a:ext uri="{28A0092B-C50C-407E-A947-70E740481C1C}">
                <a14:useLocalDpi xmlns:a14="http://schemas.microsoft.com/office/drawing/2010/main" val="0"/>
              </a:ext>
              <a:ext uri="{96DAC541-7B7A-43D3-8B79-37D633B846F1}">
                <asvg:svgBlip xmlns:asvg="http://schemas.microsoft.com/office/drawing/2016/SVG/main" r:embed="rId5"/>
              </a:ext>
            </a:extLst>
          </a:blip>
          <a:srcRect/>
          <a:stretch/>
        </p:blipFill>
        <p:spPr>
          <a:xfrm>
            <a:off x="406400" y="406400"/>
            <a:ext cx="1590085" cy="806400"/>
          </a:xfrm>
          <a:prstGeom prst="rect">
            <a:avLst/>
          </a:prstGeom>
        </p:spPr>
      </p:pic>
      <p:sp>
        <p:nvSpPr>
          <p:cNvPr id="3" name="TextBox 2">
            <a:extLst>
              <a:ext uri="{FF2B5EF4-FFF2-40B4-BE49-F238E27FC236}">
                <a16:creationId xmlns:a16="http://schemas.microsoft.com/office/drawing/2014/main" id="{AAD87D64-1D5E-0CAB-BB21-DDD649A63D18}"/>
              </a:ext>
            </a:extLst>
          </p:cNvPr>
          <p:cNvSpPr txBox="1"/>
          <p:nvPr userDrawn="1"/>
        </p:nvSpPr>
        <p:spPr>
          <a:xfrm>
            <a:off x="-2743200" y="3807108"/>
            <a:ext cx="2595600" cy="3112222"/>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Udskift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Nulstil slide for at få billedet øverst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 og vælg ”Skift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Indsæt dit ønskede 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Justér evt. det mørke filter igen</a:t>
            </a:r>
          </a:p>
        </p:txBody>
      </p:sp>
      <p:sp>
        <p:nvSpPr>
          <p:cNvPr id="18" name="TextBox 17">
            <a:extLst>
              <a:ext uri="{FF2B5EF4-FFF2-40B4-BE49-F238E27FC236}">
                <a16:creationId xmlns:a16="http://schemas.microsoft.com/office/drawing/2014/main" id="{CAE0B00E-0867-6C07-51F2-15F772B9BA13}"/>
              </a:ext>
            </a:extLst>
          </p:cNvPr>
          <p:cNvSpPr txBox="1"/>
          <p:nvPr userDrawn="1"/>
        </p:nvSpPr>
        <p:spPr>
          <a:xfrm>
            <a:off x="-2743200" y="0"/>
            <a:ext cx="2597097" cy="3616975"/>
          </a:xfrm>
          <a:prstGeom prst="rect">
            <a:avLst/>
          </a:prstGeom>
          <a:noFill/>
          <a:ln w="12700">
            <a:solidFill>
              <a:schemeClr val="tx1">
                <a:lumMod val="50000"/>
                <a:lumOff val="50000"/>
              </a:schemeClr>
            </a:solidFill>
            <a:prstDash val="lgDash"/>
          </a:ln>
        </p:spPr>
        <p:txBody>
          <a:bodyPr wrap="square" lIns="162000" tIns="162000" rIns="162000" bIns="162000" rtlCol="0">
            <a:spAutoFit/>
          </a:bodyPr>
          <a:lstStyle/>
          <a:p>
            <a:pPr algn="l">
              <a:lnSpc>
                <a:spcPct val="110000"/>
              </a:lnSpc>
              <a:spcBef>
                <a:spcPts val="600"/>
              </a:spcBef>
              <a:spcAft>
                <a:spcPts val="600"/>
              </a:spcAft>
            </a:pPr>
            <a:r>
              <a:rPr lang="da-DK" sz="1200" b="1" dirty="0">
                <a:solidFill>
                  <a:schemeClr val="bg1"/>
                </a:solidFill>
              </a:rPr>
              <a:t>Indsæt baggrundsbillede:</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Klik på billedpladsholderens ramme, klik på fane Indsæt/ Billeder </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Højreklik på billedet, vælg </a:t>
            </a:r>
            <a:r>
              <a:rPr lang="da-DK" sz="1200" b="1" dirty="0">
                <a:solidFill>
                  <a:schemeClr val="bg1"/>
                </a:solidFill>
              </a:rPr>
              <a:t>Placer bagerst</a:t>
            </a:r>
          </a:p>
          <a:p>
            <a:pPr marL="180975" indent="-180975" algn="l">
              <a:lnSpc>
                <a:spcPct val="110000"/>
              </a:lnSpc>
              <a:spcBef>
                <a:spcPts val="600"/>
              </a:spcBef>
              <a:spcAft>
                <a:spcPts val="600"/>
              </a:spcAft>
              <a:buFont typeface="Arial" panose="020B0604020202020204" pitchFamily="34" charset="0"/>
              <a:buChar char="•"/>
            </a:pPr>
            <a:r>
              <a:rPr lang="da-DK" sz="1200" b="0" dirty="0">
                <a:solidFill>
                  <a:schemeClr val="bg1"/>
                </a:solidFill>
              </a:rPr>
              <a:t>Mørkt filter og kronen bliver synlige. Ønsker du mørkere eller lysere filter, klik på filterets ramme, vælg </a:t>
            </a:r>
            <a:r>
              <a:rPr lang="da-DK" sz="1200" b="1" dirty="0">
                <a:solidFill>
                  <a:schemeClr val="bg1"/>
                </a:solidFill>
              </a:rPr>
              <a:t>Formater figur</a:t>
            </a:r>
            <a:r>
              <a:rPr lang="da-DK" sz="1200" b="0" dirty="0">
                <a:solidFill>
                  <a:schemeClr val="bg1"/>
                </a:solidFill>
              </a:rPr>
              <a:t> og justér </a:t>
            </a:r>
            <a:r>
              <a:rPr lang="da-DK" sz="1200" b="1" dirty="0">
                <a:solidFill>
                  <a:schemeClr val="bg1"/>
                </a:solidFill>
              </a:rPr>
              <a:t>Gennemsigtighed</a:t>
            </a:r>
            <a:r>
              <a:rPr lang="da-DK" sz="1200" b="0" dirty="0">
                <a:solidFill>
                  <a:schemeClr val="bg1"/>
                </a:solidFill>
              </a:rPr>
              <a:t>, mere end 45% for lysere, eller mindre end 45% for mørkere</a:t>
            </a:r>
          </a:p>
        </p:txBody>
      </p:sp>
      <p:pic>
        <p:nvPicPr>
          <p:cNvPr id="16" name="Billede 15">
            <a:extLst>
              <a:ext uri="{FF2B5EF4-FFF2-40B4-BE49-F238E27FC236}">
                <a16:creationId xmlns:a16="http://schemas.microsoft.com/office/drawing/2014/main" id="{35D7A3DE-D8EC-4919-A09B-7B8A6529F6CC}"/>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9846" y="410550"/>
            <a:ext cx="2489937" cy="806400"/>
          </a:xfrm>
          <a:prstGeom prst="rect">
            <a:avLst/>
          </a:prstGeom>
        </p:spPr>
      </p:pic>
    </p:spTree>
    <p:extLst>
      <p:ext uri="{BB962C8B-B14F-4D97-AF65-F5344CB8AC3E}">
        <p14:creationId xmlns:p14="http://schemas.microsoft.com/office/powerpoint/2010/main" val="3618756670"/>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ks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CC08F898-F5D5-444B-9BDD-262F8E142DD6}" type="datetime2">
              <a:rPr lang="da-DK" smtClean="0"/>
              <a:t>23. oktober 2025</a:t>
            </a:fld>
            <a:endParaRPr lang="da-DK" dirty="0"/>
          </a:p>
        </p:txBody>
      </p:sp>
      <p:sp>
        <p:nvSpPr>
          <p:cNvPr id="5" name="Footer Placeholder 4">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4" name="Picture Placeholder 13">
            <a:extLst>
              <a:ext uri="{FF2B5EF4-FFF2-40B4-BE49-F238E27FC236}">
                <a16:creationId xmlns:a16="http://schemas.microsoft.com/office/drawing/2014/main" id="{FBDD3744-46F2-736A-4038-673D1FF9CD30}"/>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63958C5-3660-498E-C474-E4688C827C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3313FA27-C7FC-F21E-37A1-4C534FB1614F}"/>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8C9EFC75-2144-FB95-5D8B-93B278ACA065}"/>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0055D355-8362-BFF1-4109-3CA246F1B378}"/>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1" name="Picture Placeholder 13">
            <a:extLst>
              <a:ext uri="{FF2B5EF4-FFF2-40B4-BE49-F238E27FC236}">
                <a16:creationId xmlns:a16="http://schemas.microsoft.com/office/drawing/2014/main" id="{5CB24E14-2071-2332-7A3A-AABB21F221B4}"/>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92094132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ks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C78E449-52C4-419F-BF2A-B4CAC5A3BB5A}"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16272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16272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16272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16272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1627200" y="4775333"/>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16272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908400" y="2032000"/>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908400" y="2438800"/>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2" name="Text Placeholder 23">
            <a:extLst>
              <a:ext uri="{FF2B5EF4-FFF2-40B4-BE49-F238E27FC236}">
                <a16:creationId xmlns:a16="http://schemas.microsoft.com/office/drawing/2014/main" id="{1E1EDBBA-CC92-DD1B-0EA3-66A4ACDF4961}"/>
              </a:ext>
            </a:extLst>
          </p:cNvPr>
          <p:cNvSpPr>
            <a:spLocks noGrp="1"/>
          </p:cNvSpPr>
          <p:nvPr>
            <p:ph type="body" sz="quarter" idx="24" hasCustomPrompt="1"/>
          </p:nvPr>
        </p:nvSpPr>
        <p:spPr>
          <a:xfrm>
            <a:off x="6908400" y="3407262"/>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3" name="Text Placeholder 25">
            <a:extLst>
              <a:ext uri="{FF2B5EF4-FFF2-40B4-BE49-F238E27FC236}">
                <a16:creationId xmlns:a16="http://schemas.microsoft.com/office/drawing/2014/main" id="{B709458F-23CC-24F7-D0C5-5E4045FF801D}"/>
              </a:ext>
            </a:extLst>
          </p:cNvPr>
          <p:cNvSpPr>
            <a:spLocks noGrp="1"/>
          </p:cNvSpPr>
          <p:nvPr>
            <p:ph type="body" sz="quarter" idx="25" hasCustomPrompt="1"/>
          </p:nvPr>
        </p:nvSpPr>
        <p:spPr>
          <a:xfrm>
            <a:off x="6908400" y="3814062"/>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Text Placeholder 27">
            <a:extLst>
              <a:ext uri="{FF2B5EF4-FFF2-40B4-BE49-F238E27FC236}">
                <a16:creationId xmlns:a16="http://schemas.microsoft.com/office/drawing/2014/main" id="{CB4AFC49-FF6C-C54D-8BD5-C159019A16AA}"/>
              </a:ext>
            </a:extLst>
          </p:cNvPr>
          <p:cNvSpPr>
            <a:spLocks noGrp="1"/>
          </p:cNvSpPr>
          <p:nvPr>
            <p:ph type="body" sz="quarter" idx="26" hasCustomPrompt="1"/>
          </p:nvPr>
        </p:nvSpPr>
        <p:spPr>
          <a:xfrm>
            <a:off x="6908400" y="4771425"/>
            <a:ext cx="42120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5" name="Text Placeholder 29">
            <a:extLst>
              <a:ext uri="{FF2B5EF4-FFF2-40B4-BE49-F238E27FC236}">
                <a16:creationId xmlns:a16="http://schemas.microsoft.com/office/drawing/2014/main" id="{0AD1C022-E77A-3740-3CE3-4B1CE7E2E59A}"/>
              </a:ext>
            </a:extLst>
          </p:cNvPr>
          <p:cNvSpPr>
            <a:spLocks noGrp="1"/>
          </p:cNvSpPr>
          <p:nvPr>
            <p:ph type="body" sz="quarter" idx="27" hasCustomPrompt="1"/>
          </p:nvPr>
        </p:nvSpPr>
        <p:spPr>
          <a:xfrm>
            <a:off x="6908400" y="5176625"/>
            <a:ext cx="4212000" cy="460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6AFB7260-F6A1-518D-922E-C1F91F5422BB}"/>
              </a:ext>
            </a:extLst>
          </p:cNvPr>
          <p:cNvSpPr>
            <a:spLocks noGrp="1" noChangeAspect="1"/>
          </p:cNvSpPr>
          <p:nvPr>
            <p:ph type="pic" sz="quarter" idx="31" hasCustomPrompt="1"/>
          </p:nvPr>
        </p:nvSpPr>
        <p:spPr>
          <a:xfrm>
            <a:off x="8128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410DAD18-2D9C-095F-ED03-227974DB46DB}"/>
              </a:ext>
            </a:extLst>
          </p:cNvPr>
          <p:cNvSpPr>
            <a:spLocks noGrp="1" noChangeAspect="1"/>
          </p:cNvSpPr>
          <p:nvPr>
            <p:ph type="pic" sz="quarter" idx="32" hasCustomPrompt="1"/>
          </p:nvPr>
        </p:nvSpPr>
        <p:spPr>
          <a:xfrm>
            <a:off x="8128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570BBCC0-FFF0-AE9E-069A-EFAAA2F857E9}"/>
              </a:ext>
            </a:extLst>
          </p:cNvPr>
          <p:cNvSpPr>
            <a:spLocks noGrp="1" noChangeAspect="1"/>
          </p:cNvSpPr>
          <p:nvPr>
            <p:ph type="pic" sz="quarter" idx="33" hasCustomPrompt="1"/>
          </p:nvPr>
        </p:nvSpPr>
        <p:spPr>
          <a:xfrm>
            <a:off x="8128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0BD158B6-7CA3-DCD4-B081-282D806B3C8A}"/>
              </a:ext>
            </a:extLst>
          </p:cNvPr>
          <p:cNvSpPr>
            <a:spLocks noGrp="1" noChangeAspect="1"/>
          </p:cNvSpPr>
          <p:nvPr>
            <p:ph type="pic" sz="quarter" idx="34" hasCustomPrompt="1"/>
          </p:nvPr>
        </p:nvSpPr>
        <p:spPr>
          <a:xfrm>
            <a:off x="6096000" y="1897200"/>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9" name="Picture Placeholder 13">
            <a:extLst>
              <a:ext uri="{FF2B5EF4-FFF2-40B4-BE49-F238E27FC236}">
                <a16:creationId xmlns:a16="http://schemas.microsoft.com/office/drawing/2014/main" id="{F83F36D7-893F-B4F4-8B80-2D93D02F745A}"/>
              </a:ext>
            </a:extLst>
          </p:cNvPr>
          <p:cNvSpPr>
            <a:spLocks noGrp="1" noChangeAspect="1"/>
          </p:cNvSpPr>
          <p:nvPr>
            <p:ph type="pic" sz="quarter" idx="35" hasCustomPrompt="1"/>
          </p:nvPr>
        </p:nvSpPr>
        <p:spPr>
          <a:xfrm>
            <a:off x="6096000" y="3266248"/>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30" name="Picture Placeholder 13">
            <a:extLst>
              <a:ext uri="{FF2B5EF4-FFF2-40B4-BE49-F238E27FC236}">
                <a16:creationId xmlns:a16="http://schemas.microsoft.com/office/drawing/2014/main" id="{14195EBC-C6A3-C244-9438-FD466D7C479E}"/>
              </a:ext>
            </a:extLst>
          </p:cNvPr>
          <p:cNvSpPr>
            <a:spLocks noGrp="1" noChangeAspect="1"/>
          </p:cNvSpPr>
          <p:nvPr>
            <p:ph type="pic" sz="quarter" idx="36" hasCustomPrompt="1"/>
          </p:nvPr>
        </p:nvSpPr>
        <p:spPr>
          <a:xfrm>
            <a:off x="6096000" y="4635132"/>
            <a:ext cx="612000" cy="612000"/>
          </a:xfrm>
        </p:spPr>
        <p:txBody>
          <a:bodyPr wrap="none" bIns="684000" anchor="b" anchorCtr="0"/>
          <a:lstStyle>
            <a:lvl1pPr marL="0" indent="0">
              <a:lnSpc>
                <a:spcPct val="100000"/>
              </a:lnSpc>
              <a:spcAft>
                <a:spcPts val="0"/>
              </a:spcAft>
              <a:buNone/>
              <a:defRPr sz="1000"/>
            </a:lvl1pPr>
          </a:lstStyle>
          <a:p>
            <a:r>
              <a:rPr lang="da-DK" dirty="0"/>
              <a:t>Indsæt ikon: Kopiér ikon fra ikon slidet</a:t>
            </a:r>
            <a:br>
              <a:rPr lang="da-DK" dirty="0"/>
            </a:br>
            <a:r>
              <a:rPr lang="da-DK" dirty="0"/>
              <a:t>Klik på rammen, indsæt kopieret ikon</a:t>
            </a:r>
          </a:p>
        </p:txBody>
      </p:sp>
    </p:spTree>
    <p:extLst>
      <p:ext uri="{BB962C8B-B14F-4D97-AF65-F5344CB8AC3E}">
        <p14:creationId xmlns:p14="http://schemas.microsoft.com/office/powerpoint/2010/main" val="403079527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Fire ikoner og tekst A">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2AAB6B5-F5C7-408B-9709-4C53457FBDFA}"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799"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799"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2" y="2333907"/>
            <a:ext cx="4876796"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1" y="2855988"/>
            <a:ext cx="4876796"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7" name="Picture Placeholder 13">
            <a:extLst>
              <a:ext uri="{FF2B5EF4-FFF2-40B4-BE49-F238E27FC236}">
                <a16:creationId xmlns:a16="http://schemas.microsoft.com/office/drawing/2014/main" id="{F9AE0B24-E915-39D2-2DE8-35F994FA84E9}"/>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4" name="Picture Placeholder 13">
            <a:extLst>
              <a:ext uri="{FF2B5EF4-FFF2-40B4-BE49-F238E27FC236}">
                <a16:creationId xmlns:a16="http://schemas.microsoft.com/office/drawing/2014/main" id="{658B0E6D-49DE-700B-C592-21C1345FFD53}"/>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8" name="Picture Placeholder 13">
            <a:extLst>
              <a:ext uri="{FF2B5EF4-FFF2-40B4-BE49-F238E27FC236}">
                <a16:creationId xmlns:a16="http://schemas.microsoft.com/office/drawing/2014/main" id="{874686F1-6C8F-FDF6-53A2-0D0AE16737DD}"/>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19" name="Picture Placeholder 13">
            <a:extLst>
              <a:ext uri="{FF2B5EF4-FFF2-40B4-BE49-F238E27FC236}">
                <a16:creationId xmlns:a16="http://schemas.microsoft.com/office/drawing/2014/main" id="{C9955AC5-7D8F-5CA1-9B25-5F29D4CFEB68}"/>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16468964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ire ikoner og tekst B">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A037F398-E5AE-CE63-BA0E-2E5292F937BF}"/>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AD95A20B-37E7-4479-832B-C5F11AB38E74}"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2800" y="2333907"/>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2800" y="2855988"/>
            <a:ext cx="4876800"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812800" y="4324600"/>
            <a:ext cx="4876800"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812800" y="4834800"/>
            <a:ext cx="4876799"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6502401" y="2333907"/>
            <a:ext cx="4876799"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6502400" y="2855988"/>
            <a:ext cx="4876799" cy="801612"/>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0" name="Text Placeholder 19">
            <a:extLst>
              <a:ext uri="{FF2B5EF4-FFF2-40B4-BE49-F238E27FC236}">
                <a16:creationId xmlns:a16="http://schemas.microsoft.com/office/drawing/2014/main" id="{829657E6-2BBB-AE8B-5738-4ED1193F3C65}"/>
              </a:ext>
            </a:extLst>
          </p:cNvPr>
          <p:cNvSpPr>
            <a:spLocks noGrp="1"/>
          </p:cNvSpPr>
          <p:nvPr>
            <p:ph type="body" sz="quarter" idx="22" hasCustomPrompt="1"/>
          </p:nvPr>
        </p:nvSpPr>
        <p:spPr>
          <a:xfrm>
            <a:off x="6502402" y="4324600"/>
            <a:ext cx="4876797" cy="406800"/>
          </a:xfrm>
        </p:spPr>
        <p:txBody>
          <a:bodyPr/>
          <a:lstStyle>
            <a:lvl1pPr marL="0" indent="0">
              <a:lnSpc>
                <a:spcPct val="90000"/>
              </a:lnSpc>
              <a:spcBef>
                <a:spcPts val="0"/>
              </a:spcBef>
              <a:spcAft>
                <a:spcPts val="0"/>
              </a:spcAft>
              <a:buFontTx/>
              <a:buNone/>
              <a:defRPr sz="20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overskrift</a:t>
            </a:r>
          </a:p>
        </p:txBody>
      </p:sp>
      <p:sp>
        <p:nvSpPr>
          <p:cNvPr id="21" name="Text Placeholder 21">
            <a:extLst>
              <a:ext uri="{FF2B5EF4-FFF2-40B4-BE49-F238E27FC236}">
                <a16:creationId xmlns:a16="http://schemas.microsoft.com/office/drawing/2014/main" id="{D5F13A68-0992-A02D-2085-088F7FB386CF}"/>
              </a:ext>
            </a:extLst>
          </p:cNvPr>
          <p:cNvSpPr>
            <a:spLocks noGrp="1"/>
          </p:cNvSpPr>
          <p:nvPr>
            <p:ph type="body" sz="quarter" idx="23" hasCustomPrompt="1"/>
          </p:nvPr>
        </p:nvSpPr>
        <p:spPr>
          <a:xfrm>
            <a:off x="6502401" y="4834800"/>
            <a:ext cx="4876797" cy="802800"/>
          </a:xfrm>
        </p:spPr>
        <p:txBody>
          <a:bodyPr/>
          <a:lstStyle>
            <a:lvl1pPr marL="0" indent="0">
              <a:lnSpc>
                <a:spcPct val="100000"/>
              </a:lnSpc>
              <a:spcBef>
                <a:spcPts val="0"/>
              </a:spcBef>
              <a:spcAft>
                <a:spcPts val="600"/>
              </a:spcAft>
              <a:buFontTx/>
              <a:buNone/>
              <a:defRPr sz="16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a:t>
            </a:r>
          </a:p>
        </p:txBody>
      </p:sp>
      <p:sp>
        <p:nvSpPr>
          <p:cNvPr id="24" name="Picture Placeholder 13">
            <a:extLst>
              <a:ext uri="{FF2B5EF4-FFF2-40B4-BE49-F238E27FC236}">
                <a16:creationId xmlns:a16="http://schemas.microsoft.com/office/drawing/2014/main" id="{68621FBE-5890-97CB-8BA9-B8FA6950AB68}"/>
              </a:ext>
            </a:extLst>
          </p:cNvPr>
          <p:cNvSpPr>
            <a:spLocks noGrp="1" noChangeAspect="1"/>
          </p:cNvSpPr>
          <p:nvPr>
            <p:ph type="pic" sz="quarter" idx="31" hasCustomPrompt="1"/>
          </p:nvPr>
        </p:nvSpPr>
        <p:spPr>
          <a:xfrm>
            <a:off x="812800" y="16704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5" name="Picture Placeholder 13">
            <a:extLst>
              <a:ext uri="{FF2B5EF4-FFF2-40B4-BE49-F238E27FC236}">
                <a16:creationId xmlns:a16="http://schemas.microsoft.com/office/drawing/2014/main" id="{DF004D78-34EF-9BB4-6AD3-2B4CFF6ECF4A}"/>
              </a:ext>
            </a:extLst>
          </p:cNvPr>
          <p:cNvSpPr>
            <a:spLocks noGrp="1" noChangeAspect="1"/>
          </p:cNvSpPr>
          <p:nvPr>
            <p:ph type="pic" sz="quarter" idx="32" hasCustomPrompt="1"/>
          </p:nvPr>
        </p:nvSpPr>
        <p:spPr>
          <a:xfrm>
            <a:off x="812800"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7" name="Picture Placeholder 13">
            <a:extLst>
              <a:ext uri="{FF2B5EF4-FFF2-40B4-BE49-F238E27FC236}">
                <a16:creationId xmlns:a16="http://schemas.microsoft.com/office/drawing/2014/main" id="{B218BD22-6CBD-04D5-B0CF-0A584185B099}"/>
              </a:ext>
            </a:extLst>
          </p:cNvPr>
          <p:cNvSpPr>
            <a:spLocks noGrp="1" noChangeAspect="1"/>
          </p:cNvSpPr>
          <p:nvPr>
            <p:ph type="pic" sz="quarter" idx="33" hasCustomPrompt="1"/>
          </p:nvPr>
        </p:nvSpPr>
        <p:spPr>
          <a:xfrm>
            <a:off x="6502403" y="1666907"/>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
        <p:nvSpPr>
          <p:cNvPr id="28" name="Picture Placeholder 13">
            <a:extLst>
              <a:ext uri="{FF2B5EF4-FFF2-40B4-BE49-F238E27FC236}">
                <a16:creationId xmlns:a16="http://schemas.microsoft.com/office/drawing/2014/main" id="{985F7E51-6DBB-3B3C-3093-61398E85547F}"/>
              </a:ext>
            </a:extLst>
          </p:cNvPr>
          <p:cNvSpPr>
            <a:spLocks noGrp="1" noChangeAspect="1"/>
          </p:cNvSpPr>
          <p:nvPr>
            <p:ph type="pic" sz="quarter" idx="34" hasCustomPrompt="1"/>
          </p:nvPr>
        </p:nvSpPr>
        <p:spPr>
          <a:xfrm>
            <a:off x="6502402" y="3657600"/>
            <a:ext cx="612000" cy="612000"/>
          </a:xfrm>
        </p:spPr>
        <p:txBody>
          <a:bodyPr wrap="none" lIns="792000" bIns="0" anchor="ctr" anchorCtr="0"/>
          <a:lstStyle>
            <a:lvl1pPr marL="0" indent="0">
              <a:lnSpc>
                <a:spcPct val="100000"/>
              </a:lnSpc>
              <a:spcAft>
                <a:spcPts val="0"/>
              </a:spcAft>
              <a:buNone/>
              <a:defRPr sz="1000"/>
            </a:lvl1pPr>
          </a:lstStyle>
          <a:p>
            <a:r>
              <a:rPr lang="da-DK" dirty="0"/>
              <a:t>Indsæt ikon: Kopiér ikon fra ikon-slidet</a:t>
            </a:r>
            <a:br>
              <a:rPr lang="da-DK" dirty="0"/>
            </a:br>
            <a:r>
              <a:rPr lang="da-DK" dirty="0"/>
              <a:t>Klik på rammen, indsæt kopieret ikon</a:t>
            </a:r>
          </a:p>
        </p:txBody>
      </p:sp>
    </p:spTree>
    <p:extLst>
      <p:ext uri="{BB962C8B-B14F-4D97-AF65-F5344CB8AC3E}">
        <p14:creationId xmlns:p14="http://schemas.microsoft.com/office/powerpoint/2010/main" val="219196630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re store ikoner og tekst A">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BA54B768-82EF-4BFD-9802-8C9CE1E3FD26}"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6" name="Oval 1">
            <a:extLst>
              <a:ext uri="{FF2B5EF4-FFF2-40B4-BE49-F238E27FC236}">
                <a16:creationId xmlns:a16="http://schemas.microsoft.com/office/drawing/2014/main" id="{ED025F6D-09DE-E1DE-2E53-439788978641}"/>
              </a:ext>
            </a:extLst>
          </p:cNvPr>
          <p:cNvSpPr>
            <a:spLocks noChangeAspect="1"/>
          </p:cNvSpPr>
          <p:nvPr userDrawn="1"/>
        </p:nvSpPr>
        <p:spPr>
          <a:xfrm>
            <a:off x="780208"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7" name="Oval 2">
            <a:extLst>
              <a:ext uri="{FF2B5EF4-FFF2-40B4-BE49-F238E27FC236}">
                <a16:creationId xmlns:a16="http://schemas.microsoft.com/office/drawing/2014/main" id="{30DA3A5D-CAB3-F691-88B6-07A6A0840A33}"/>
              </a:ext>
            </a:extLst>
          </p:cNvPr>
          <p:cNvSpPr>
            <a:spLocks noChangeAspect="1"/>
          </p:cNvSpPr>
          <p:nvPr userDrawn="1"/>
        </p:nvSpPr>
        <p:spPr>
          <a:xfrm>
            <a:off x="4064000"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4" name="Oval 3">
            <a:extLst>
              <a:ext uri="{FF2B5EF4-FFF2-40B4-BE49-F238E27FC236}">
                <a16:creationId xmlns:a16="http://schemas.microsoft.com/office/drawing/2014/main" id="{44E5DE94-19D8-7D67-53AE-EE202D7F232B}"/>
              </a:ext>
            </a:extLst>
          </p:cNvPr>
          <p:cNvSpPr>
            <a:spLocks noChangeAspect="1"/>
          </p:cNvSpPr>
          <p:nvPr userDrawn="1"/>
        </p:nvSpPr>
        <p:spPr>
          <a:xfrm>
            <a:off x="7315203" y="1926000"/>
            <a:ext cx="2437200" cy="24372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tx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BF064E85-ED43-3C2C-F87F-C10D5C29CAD8}"/>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ECD427E1-482E-1D81-6F3C-085675DBF06B}"/>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40BB1AF8-0897-C93F-92AB-618BED491F6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72158876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re store ikoner og tekst B">
    <p:spTree>
      <p:nvGrpSpPr>
        <p:cNvPr id="1" name=""/>
        <p:cNvGrpSpPr/>
        <p:nvPr/>
      </p:nvGrpSpPr>
      <p:grpSpPr>
        <a:xfrm>
          <a:off x="0" y="0"/>
          <a:ext cx="0" cy="0"/>
          <a:chOff x="0" y="0"/>
          <a:chExt cx="0" cy="0"/>
        </a:xfrm>
      </p:grpSpPr>
      <p:sp>
        <p:nvSpPr>
          <p:cNvPr id="18" name="Rectangle 17">
            <a:extLst>
              <a:ext uri="{FF2B5EF4-FFF2-40B4-BE49-F238E27FC236}">
                <a16:creationId xmlns:a16="http://schemas.microsoft.com/office/drawing/2014/main" id="{0A7EE689-9D27-710F-B89D-A3EFE67B7002}"/>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15" name="Oval 1">
            <a:extLst>
              <a:ext uri="{FF2B5EF4-FFF2-40B4-BE49-F238E27FC236}">
                <a16:creationId xmlns:a16="http://schemas.microsoft.com/office/drawing/2014/main" id="{E7A51AB7-012C-EFB1-203C-AC37D25F7D79}"/>
              </a:ext>
            </a:extLst>
          </p:cNvPr>
          <p:cNvSpPr>
            <a:spLocks noChangeAspect="1"/>
          </p:cNvSpPr>
          <p:nvPr userDrawn="1"/>
        </p:nvSpPr>
        <p:spPr>
          <a:xfrm>
            <a:off x="8132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6" name="Oval 2">
            <a:extLst>
              <a:ext uri="{FF2B5EF4-FFF2-40B4-BE49-F238E27FC236}">
                <a16:creationId xmlns:a16="http://schemas.microsoft.com/office/drawing/2014/main" id="{3C564169-3F84-DE0A-2D08-8AACC76039F8}"/>
              </a:ext>
            </a:extLst>
          </p:cNvPr>
          <p:cNvSpPr>
            <a:spLocks noChangeAspect="1"/>
          </p:cNvSpPr>
          <p:nvPr userDrawn="1"/>
        </p:nvSpPr>
        <p:spPr>
          <a:xfrm>
            <a:off x="4064000"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17" name="Oval 3">
            <a:extLst>
              <a:ext uri="{FF2B5EF4-FFF2-40B4-BE49-F238E27FC236}">
                <a16:creationId xmlns:a16="http://schemas.microsoft.com/office/drawing/2014/main" id="{A0C5FF2D-F2F4-4FDD-5603-652B424F5A17}"/>
              </a:ext>
            </a:extLst>
          </p:cNvPr>
          <p:cNvSpPr>
            <a:spLocks noChangeAspect="1"/>
          </p:cNvSpPr>
          <p:nvPr userDrawn="1"/>
        </p:nvSpPr>
        <p:spPr>
          <a:xfrm>
            <a:off x="7315203" y="1926000"/>
            <a:ext cx="2437200" cy="2437200"/>
          </a:xfrm>
          <a:prstGeom prst="ellipse">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ctr">
            <a:noAutofit/>
          </a:bodyPr>
          <a:lstStyle/>
          <a:p>
            <a:pPr algn="l"/>
            <a:endParaRPr lang="da-DK" sz="1200" dirty="0">
              <a:solidFill>
                <a:schemeClr val="tx2"/>
              </a:solidFill>
            </a:endParaRPr>
          </a:p>
        </p:txBody>
      </p:sp>
      <p:sp>
        <p:nvSpPr>
          <p:cNvPr id="3" name="Slide Number Placeholder 2">
            <a:extLst>
              <a:ext uri="{FF2B5EF4-FFF2-40B4-BE49-F238E27FC236}">
                <a16:creationId xmlns:a16="http://schemas.microsoft.com/office/drawing/2014/main" id="{C5540551-B70E-E33A-46CA-EB41554C1AE3}"/>
              </a:ext>
            </a:extLst>
          </p:cNvPr>
          <p:cNvSpPr>
            <a:spLocks noGrp="1"/>
          </p:cNvSpPr>
          <p:nvPr>
            <p:ph type="sldNum" sz="quarter" idx="10"/>
          </p:nvPr>
        </p:nvSpPr>
        <p:spPr/>
        <p:txBody>
          <a:bodyPr/>
          <a:lstStyle/>
          <a:p>
            <a:fld id="{24C8C45C-947F-4981-8B3F-4F32E973C901}" type="slidenum">
              <a:rPr lang="da-DK" smtClean="0"/>
              <a:pPr/>
              <a:t>‹nr.›</a:t>
            </a:fld>
            <a:endParaRPr lang="da-DK" dirty="0"/>
          </a:p>
        </p:txBody>
      </p:sp>
      <p:sp>
        <p:nvSpPr>
          <p:cNvPr id="4" name="Date Placeholder 3" hidden="1">
            <a:extLst>
              <a:ext uri="{FF2B5EF4-FFF2-40B4-BE49-F238E27FC236}">
                <a16:creationId xmlns:a16="http://schemas.microsoft.com/office/drawing/2014/main" id="{81A95D3A-EA64-B0AE-D22F-794B2F0E727D}"/>
              </a:ext>
            </a:extLst>
          </p:cNvPr>
          <p:cNvSpPr>
            <a:spLocks noGrp="1"/>
          </p:cNvSpPr>
          <p:nvPr>
            <p:ph type="dt" sz="half" idx="11"/>
          </p:nvPr>
        </p:nvSpPr>
        <p:spPr/>
        <p:txBody>
          <a:bodyPr/>
          <a:lstStyle/>
          <a:p>
            <a:fld id="{5E7023B2-31E6-4746-AB4C-BCD90CBA0130}"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740892CB-CC60-9DDB-6905-029B5D8B7A38}"/>
              </a:ext>
            </a:extLst>
          </p:cNvPr>
          <p:cNvSpPr>
            <a:spLocks noGrp="1"/>
          </p:cNvSpPr>
          <p:nvPr>
            <p:ph type="ftr" sz="quarter" idx="12"/>
          </p:nvPr>
        </p:nvSpPr>
        <p:spPr/>
        <p:txBody>
          <a:bodyPr/>
          <a:lstStyle/>
          <a:p>
            <a:endParaRPr lang="da-DK" dirty="0"/>
          </a:p>
        </p:txBody>
      </p:sp>
      <p:sp>
        <p:nvSpPr>
          <p:cNvPr id="2" name="Title 1">
            <a:extLst>
              <a:ext uri="{FF2B5EF4-FFF2-40B4-BE49-F238E27FC236}">
                <a16:creationId xmlns:a16="http://schemas.microsoft.com/office/drawing/2014/main" id="{09096ACA-1398-9098-38E9-3E052EDEED5D}"/>
              </a:ext>
            </a:extLst>
          </p:cNvPr>
          <p:cNvSpPr>
            <a:spLocks noGrp="1"/>
          </p:cNvSpPr>
          <p:nvPr>
            <p:ph type="title" hasCustomPrompt="1"/>
          </p:nvPr>
        </p:nvSpPr>
        <p:spPr/>
        <p:txBody>
          <a:bodyPr/>
          <a:lstStyle/>
          <a:p>
            <a:r>
              <a:rPr lang="da-DK" dirty="0"/>
              <a:t>Klik for at tilføje titel</a:t>
            </a:r>
          </a:p>
        </p:txBody>
      </p:sp>
      <p:sp>
        <p:nvSpPr>
          <p:cNvPr id="8" name="Text Placeholder 7">
            <a:extLst>
              <a:ext uri="{FF2B5EF4-FFF2-40B4-BE49-F238E27FC236}">
                <a16:creationId xmlns:a16="http://schemas.microsoft.com/office/drawing/2014/main" id="{0FE1DD2D-BE0A-F97F-4546-79D731B9B64D}"/>
              </a:ext>
            </a:extLst>
          </p:cNvPr>
          <p:cNvSpPr>
            <a:spLocks noGrp="1"/>
          </p:cNvSpPr>
          <p:nvPr>
            <p:ph type="body" sz="quarter" idx="13" hasCustomPrompt="1"/>
          </p:nvPr>
        </p:nvSpPr>
        <p:spPr>
          <a:xfrm>
            <a:off x="813200" y="4475960"/>
            <a:ext cx="2437600"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9" name="Text Placeholder 9">
            <a:extLst>
              <a:ext uri="{FF2B5EF4-FFF2-40B4-BE49-F238E27FC236}">
                <a16:creationId xmlns:a16="http://schemas.microsoft.com/office/drawing/2014/main" id="{2D934099-829D-DC4F-48FB-F639281F9410}"/>
              </a:ext>
            </a:extLst>
          </p:cNvPr>
          <p:cNvSpPr>
            <a:spLocks noGrp="1"/>
          </p:cNvSpPr>
          <p:nvPr>
            <p:ph type="body" sz="quarter" idx="14" hasCustomPrompt="1"/>
          </p:nvPr>
        </p:nvSpPr>
        <p:spPr>
          <a:xfrm>
            <a:off x="813200" y="4918760"/>
            <a:ext cx="2437600"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0" name="Text Placeholder 11">
            <a:extLst>
              <a:ext uri="{FF2B5EF4-FFF2-40B4-BE49-F238E27FC236}">
                <a16:creationId xmlns:a16="http://schemas.microsoft.com/office/drawing/2014/main" id="{B57948E2-0544-297E-98BE-01D21FE1B9BC}"/>
              </a:ext>
            </a:extLst>
          </p:cNvPr>
          <p:cNvSpPr>
            <a:spLocks noGrp="1"/>
          </p:cNvSpPr>
          <p:nvPr>
            <p:ph type="body" sz="quarter" idx="15" hasCustomPrompt="1"/>
          </p:nvPr>
        </p:nvSpPr>
        <p:spPr>
          <a:xfrm>
            <a:off x="4064001" y="4475960"/>
            <a:ext cx="2438403"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1" name="Text Placeholder 13">
            <a:extLst>
              <a:ext uri="{FF2B5EF4-FFF2-40B4-BE49-F238E27FC236}">
                <a16:creationId xmlns:a16="http://schemas.microsoft.com/office/drawing/2014/main" id="{3F702000-308D-0551-45E0-1D6AA1A3CA5A}"/>
              </a:ext>
            </a:extLst>
          </p:cNvPr>
          <p:cNvSpPr>
            <a:spLocks noGrp="1"/>
          </p:cNvSpPr>
          <p:nvPr>
            <p:ph type="body" sz="quarter" idx="16" hasCustomPrompt="1"/>
          </p:nvPr>
        </p:nvSpPr>
        <p:spPr>
          <a:xfrm>
            <a:off x="4064001" y="4918760"/>
            <a:ext cx="2438403"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2" name="Text Placeholder 15">
            <a:extLst>
              <a:ext uri="{FF2B5EF4-FFF2-40B4-BE49-F238E27FC236}">
                <a16:creationId xmlns:a16="http://schemas.microsoft.com/office/drawing/2014/main" id="{4BFFF40C-A35B-E255-8C82-3946E4D66F0C}"/>
              </a:ext>
            </a:extLst>
          </p:cNvPr>
          <p:cNvSpPr>
            <a:spLocks noGrp="1"/>
          </p:cNvSpPr>
          <p:nvPr>
            <p:ph type="body" sz="quarter" idx="17" hasCustomPrompt="1"/>
          </p:nvPr>
        </p:nvSpPr>
        <p:spPr>
          <a:xfrm>
            <a:off x="7315203" y="4475960"/>
            <a:ext cx="2438397" cy="406800"/>
          </a:xfrm>
        </p:spPr>
        <p:txBody>
          <a:bodyPr anchor="b" anchorCtr="0"/>
          <a:lstStyle>
            <a:lvl1pPr marL="0" indent="0" algn="ctr">
              <a:lnSpc>
                <a:spcPct val="90000"/>
              </a:lnSpc>
              <a:spcBef>
                <a:spcPts val="0"/>
              </a:spcBef>
              <a:spcAft>
                <a:spcPts val="0"/>
              </a:spcAft>
              <a:buFontTx/>
              <a:buNone/>
              <a:defRPr sz="1600" b="1" baseline="0">
                <a:solidFill>
                  <a:schemeClr val="accent1"/>
                </a:solidFill>
              </a:defRPr>
            </a:lvl1pPr>
            <a:lvl2pPr marL="0" indent="0">
              <a:lnSpc>
                <a:spcPct val="90000"/>
              </a:lnSpc>
              <a:spcBef>
                <a:spcPts val="0"/>
              </a:spcBef>
              <a:spcAft>
                <a:spcPts val="0"/>
              </a:spcAft>
              <a:buFontTx/>
              <a:buNone/>
              <a:defRPr sz="2000" b="1">
                <a:solidFill>
                  <a:schemeClr val="tx2"/>
                </a:solidFill>
              </a:defRPr>
            </a:lvl2pPr>
            <a:lvl3pPr marL="0" indent="0">
              <a:lnSpc>
                <a:spcPct val="90000"/>
              </a:lnSpc>
              <a:spcBef>
                <a:spcPts val="0"/>
              </a:spcBef>
              <a:spcAft>
                <a:spcPts val="0"/>
              </a:spcAft>
              <a:buFontTx/>
              <a:buNone/>
              <a:defRPr sz="2000" b="1">
                <a:solidFill>
                  <a:schemeClr val="tx2"/>
                </a:solidFill>
              </a:defRPr>
            </a:lvl3pPr>
            <a:lvl4pPr marL="0" indent="0">
              <a:lnSpc>
                <a:spcPct val="90000"/>
              </a:lnSpc>
              <a:spcBef>
                <a:spcPts val="0"/>
              </a:spcBef>
              <a:spcAft>
                <a:spcPts val="0"/>
              </a:spcAft>
              <a:buFontTx/>
              <a:buNone/>
              <a:defRPr sz="2000" b="1">
                <a:solidFill>
                  <a:schemeClr val="tx2"/>
                </a:solidFill>
              </a:defRPr>
            </a:lvl4pPr>
            <a:lvl5pPr marL="0" indent="0">
              <a:lnSpc>
                <a:spcPct val="90000"/>
              </a:lnSpc>
              <a:spcBef>
                <a:spcPts val="0"/>
              </a:spcBef>
              <a:spcAft>
                <a:spcPts val="0"/>
              </a:spcAft>
              <a:buFontTx/>
              <a:buNone/>
              <a:defRPr sz="2000" b="1">
                <a:solidFill>
                  <a:schemeClr val="tx2"/>
                </a:solidFill>
              </a:defRPr>
            </a:lvl5pPr>
            <a:lvl6pPr marL="0" indent="0">
              <a:lnSpc>
                <a:spcPct val="90000"/>
              </a:lnSpc>
              <a:spcBef>
                <a:spcPts val="0"/>
              </a:spcBef>
              <a:spcAft>
                <a:spcPts val="0"/>
              </a:spcAft>
              <a:buFontTx/>
              <a:buNone/>
              <a:defRPr sz="2000" b="1">
                <a:solidFill>
                  <a:schemeClr val="tx2"/>
                </a:solidFill>
              </a:defRPr>
            </a:lvl6pPr>
            <a:lvl7pPr marL="0" indent="0">
              <a:lnSpc>
                <a:spcPct val="90000"/>
              </a:lnSpc>
              <a:spcBef>
                <a:spcPts val="0"/>
              </a:spcBef>
              <a:spcAft>
                <a:spcPts val="0"/>
              </a:spcAft>
              <a:buFontTx/>
              <a:buNone/>
              <a:defRPr sz="2000" b="1">
                <a:solidFill>
                  <a:schemeClr val="tx2"/>
                </a:solidFill>
              </a:defRPr>
            </a:lvl7pPr>
            <a:lvl8pPr marL="0" indent="0">
              <a:lnSpc>
                <a:spcPct val="90000"/>
              </a:lnSpc>
              <a:spcBef>
                <a:spcPts val="0"/>
              </a:spcBef>
              <a:spcAft>
                <a:spcPts val="0"/>
              </a:spcAft>
              <a:buFontTx/>
              <a:buNone/>
              <a:defRPr sz="2000" b="1">
                <a:solidFill>
                  <a:schemeClr val="tx2"/>
                </a:solidFill>
              </a:defRPr>
            </a:lvl8pPr>
            <a:lvl9pPr marL="0" indent="0">
              <a:lnSpc>
                <a:spcPct val="90000"/>
              </a:lnSpc>
              <a:spcBef>
                <a:spcPts val="0"/>
              </a:spcBef>
              <a:spcAft>
                <a:spcPts val="0"/>
              </a:spcAft>
              <a:buFontTx/>
              <a:buNone/>
              <a:defRPr sz="2000" b="1">
                <a:solidFill>
                  <a:schemeClr val="tx2"/>
                </a:solidFill>
              </a:defRPr>
            </a:lvl9pPr>
          </a:lstStyle>
          <a:p>
            <a:pPr lvl="0"/>
            <a:r>
              <a:rPr lang="da-DK" noProof="0" dirty="0"/>
              <a:t>Klik for at tilføje en kort overskrift</a:t>
            </a:r>
          </a:p>
        </p:txBody>
      </p:sp>
      <p:sp>
        <p:nvSpPr>
          <p:cNvPr id="13" name="Text Placeholder 17">
            <a:extLst>
              <a:ext uri="{FF2B5EF4-FFF2-40B4-BE49-F238E27FC236}">
                <a16:creationId xmlns:a16="http://schemas.microsoft.com/office/drawing/2014/main" id="{CDA206BF-D1EC-20DC-23A8-6B06BA4668F4}"/>
              </a:ext>
            </a:extLst>
          </p:cNvPr>
          <p:cNvSpPr>
            <a:spLocks noGrp="1"/>
          </p:cNvSpPr>
          <p:nvPr>
            <p:ph type="body" sz="quarter" idx="18" hasCustomPrompt="1"/>
          </p:nvPr>
        </p:nvSpPr>
        <p:spPr>
          <a:xfrm>
            <a:off x="7315203" y="4918760"/>
            <a:ext cx="2438397" cy="720040"/>
          </a:xfrm>
        </p:spPr>
        <p:txBody>
          <a:bodyPr/>
          <a:lstStyle>
            <a:lvl1pPr marL="0" indent="0" algn="ctr">
              <a:lnSpc>
                <a:spcPct val="100000"/>
              </a:lnSpc>
              <a:spcBef>
                <a:spcPts val="0"/>
              </a:spcBef>
              <a:spcAft>
                <a:spcPts val="600"/>
              </a:spcAft>
              <a:buFontTx/>
              <a:buNone/>
              <a:defRPr sz="1200" b="0">
                <a:solidFill>
                  <a:schemeClr val="accent1"/>
                </a:solidFill>
              </a:defRPr>
            </a:lvl1pPr>
            <a:lvl2pPr marL="0" indent="0">
              <a:lnSpc>
                <a:spcPct val="100000"/>
              </a:lnSpc>
              <a:spcBef>
                <a:spcPts val="0"/>
              </a:spcBef>
              <a:spcAft>
                <a:spcPts val="600"/>
              </a:spcAft>
              <a:buFontTx/>
              <a:buNone/>
              <a:defRPr sz="1600" b="0">
                <a:solidFill>
                  <a:schemeClr val="tx2"/>
                </a:solidFill>
              </a:defRPr>
            </a:lvl2pPr>
            <a:lvl3pPr marL="0" indent="0">
              <a:lnSpc>
                <a:spcPct val="100000"/>
              </a:lnSpc>
              <a:spcBef>
                <a:spcPts val="0"/>
              </a:spcBef>
              <a:spcAft>
                <a:spcPts val="600"/>
              </a:spcAft>
              <a:buFontTx/>
              <a:buNone/>
              <a:defRPr sz="1600" b="0">
                <a:solidFill>
                  <a:schemeClr val="tx2"/>
                </a:solidFill>
              </a:defRPr>
            </a:lvl3pPr>
            <a:lvl4pPr marL="0" indent="0">
              <a:lnSpc>
                <a:spcPct val="100000"/>
              </a:lnSpc>
              <a:spcBef>
                <a:spcPts val="0"/>
              </a:spcBef>
              <a:spcAft>
                <a:spcPts val="600"/>
              </a:spcAft>
              <a:buFontTx/>
              <a:buNone/>
              <a:defRPr sz="1600" b="0">
                <a:solidFill>
                  <a:schemeClr val="tx2"/>
                </a:solidFill>
              </a:defRPr>
            </a:lvl4pPr>
            <a:lvl5pPr marL="0" indent="0">
              <a:lnSpc>
                <a:spcPct val="100000"/>
              </a:lnSpc>
              <a:spcBef>
                <a:spcPts val="0"/>
              </a:spcBef>
              <a:spcAft>
                <a:spcPts val="600"/>
              </a:spcAft>
              <a:buFontTx/>
              <a:buNone/>
              <a:defRPr sz="1600" b="0">
                <a:solidFill>
                  <a:schemeClr val="tx2"/>
                </a:solidFill>
              </a:defRPr>
            </a:lvl5pPr>
            <a:lvl6pPr marL="0" indent="0">
              <a:lnSpc>
                <a:spcPct val="100000"/>
              </a:lnSpc>
              <a:spcBef>
                <a:spcPts val="0"/>
              </a:spcBef>
              <a:spcAft>
                <a:spcPts val="600"/>
              </a:spcAft>
              <a:buFontTx/>
              <a:buNone/>
              <a:defRPr sz="1600" b="0">
                <a:solidFill>
                  <a:schemeClr val="tx2"/>
                </a:solidFill>
              </a:defRPr>
            </a:lvl6pPr>
            <a:lvl7pPr marL="0" indent="0">
              <a:lnSpc>
                <a:spcPct val="100000"/>
              </a:lnSpc>
              <a:spcBef>
                <a:spcPts val="0"/>
              </a:spcBef>
              <a:spcAft>
                <a:spcPts val="600"/>
              </a:spcAft>
              <a:buFontTx/>
              <a:buNone/>
              <a:defRPr sz="1600" b="0">
                <a:solidFill>
                  <a:schemeClr val="tx2"/>
                </a:solidFill>
              </a:defRPr>
            </a:lvl7pPr>
            <a:lvl8pPr marL="0" indent="0">
              <a:lnSpc>
                <a:spcPct val="100000"/>
              </a:lnSpc>
              <a:spcBef>
                <a:spcPts val="0"/>
              </a:spcBef>
              <a:spcAft>
                <a:spcPts val="600"/>
              </a:spcAft>
              <a:buFontTx/>
              <a:buNone/>
              <a:defRPr sz="1600" b="0">
                <a:solidFill>
                  <a:schemeClr val="tx2"/>
                </a:solidFill>
              </a:defRPr>
            </a:lvl8pPr>
            <a:lvl9pPr marL="0" indent="0">
              <a:lnSpc>
                <a:spcPct val="100000"/>
              </a:lnSpc>
              <a:spcBef>
                <a:spcPts val="0"/>
              </a:spcBef>
              <a:spcAft>
                <a:spcPts val="600"/>
              </a:spcAft>
              <a:buFontTx/>
              <a:buNone/>
              <a:defRPr sz="1600" b="0">
                <a:solidFill>
                  <a:schemeClr val="tx2"/>
                </a:solidFill>
              </a:defRPr>
            </a:lvl9pPr>
          </a:lstStyle>
          <a:p>
            <a:pPr lvl="0"/>
            <a:r>
              <a:rPr lang="da-DK" noProof="0" dirty="0"/>
              <a:t>Klik for at tilføje tekst, der supplerer overskriften</a:t>
            </a:r>
          </a:p>
        </p:txBody>
      </p:sp>
      <p:sp>
        <p:nvSpPr>
          <p:cNvPr id="19" name="Picture Placeholder 18">
            <a:extLst>
              <a:ext uri="{FF2B5EF4-FFF2-40B4-BE49-F238E27FC236}">
                <a16:creationId xmlns:a16="http://schemas.microsoft.com/office/drawing/2014/main" id="{0704B4FD-B023-3CFD-725B-17F74B00FD36}"/>
              </a:ext>
            </a:extLst>
          </p:cNvPr>
          <p:cNvSpPr>
            <a:spLocks noGrp="1"/>
          </p:cNvSpPr>
          <p:nvPr>
            <p:ph type="pic" sz="quarter" idx="22" hasCustomPrompt="1"/>
          </p:nvPr>
        </p:nvSpPr>
        <p:spPr>
          <a:xfrm>
            <a:off x="925000"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0" name="Picture Placeholder 20">
            <a:extLst>
              <a:ext uri="{FF2B5EF4-FFF2-40B4-BE49-F238E27FC236}">
                <a16:creationId xmlns:a16="http://schemas.microsoft.com/office/drawing/2014/main" id="{59949894-2196-BD5D-1FE3-BC8BD182D7C9}"/>
              </a:ext>
            </a:extLst>
          </p:cNvPr>
          <p:cNvSpPr>
            <a:spLocks noGrp="1"/>
          </p:cNvSpPr>
          <p:nvPr>
            <p:ph type="pic" sz="quarter" idx="23" hasCustomPrompt="1"/>
          </p:nvPr>
        </p:nvSpPr>
        <p:spPr>
          <a:xfrm>
            <a:off x="4176201" y="2035358"/>
            <a:ext cx="2214000" cy="2214000"/>
          </a:xfrm>
        </p:spPr>
        <p:txBody>
          <a:bodyPr/>
          <a:lstStyle>
            <a:lvl1pPr marL="0" indent="0" algn="ctr">
              <a:buNone/>
              <a:defRPr sz="1000"/>
            </a:lvl1pPr>
          </a:lstStyle>
          <a:p>
            <a:r>
              <a:rPr lang="da-DK" dirty="0"/>
              <a:t>Indsæt ikon: Kopiér ikon fra ikon-slide                                 Klik på rammen, indsæt kopieret ikon</a:t>
            </a:r>
          </a:p>
        </p:txBody>
      </p:sp>
      <p:sp>
        <p:nvSpPr>
          <p:cNvPr id="21" name="Picture Placeholder 22">
            <a:extLst>
              <a:ext uri="{FF2B5EF4-FFF2-40B4-BE49-F238E27FC236}">
                <a16:creationId xmlns:a16="http://schemas.microsoft.com/office/drawing/2014/main" id="{8CC8A025-9457-A328-0794-42B73FAF7FB5}"/>
              </a:ext>
            </a:extLst>
          </p:cNvPr>
          <p:cNvSpPr>
            <a:spLocks noGrp="1"/>
          </p:cNvSpPr>
          <p:nvPr>
            <p:ph type="pic" sz="quarter" idx="24" hasCustomPrompt="1"/>
          </p:nvPr>
        </p:nvSpPr>
        <p:spPr>
          <a:xfrm>
            <a:off x="7434190" y="2035358"/>
            <a:ext cx="2214000" cy="2214000"/>
          </a:xfrm>
        </p:spPr>
        <p:txBody>
          <a:bodyPr/>
          <a:lstStyle>
            <a:lvl1pPr marL="0" indent="0" algn="ctr">
              <a:buNone/>
              <a:defRPr sz="1000"/>
            </a:lvl1pPr>
          </a:lstStyle>
          <a:p>
            <a:r>
              <a:rPr lang="da-DK" dirty="0"/>
              <a:t>Indsæt ikon: Kopiér ikon fra ikon-slide                                 Klik på rammen, indsæt kopieret ikon</a:t>
            </a:r>
          </a:p>
        </p:txBody>
      </p:sp>
    </p:spTree>
    <p:extLst>
      <p:ext uri="{BB962C8B-B14F-4D97-AF65-F5344CB8AC3E}">
        <p14:creationId xmlns:p14="http://schemas.microsoft.com/office/powerpoint/2010/main" val="231561426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Kun overskrif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DCBCB9-EF2E-470C-9EE7-EF220DB3612D}"/>
              </a:ext>
            </a:extLst>
          </p:cNvPr>
          <p:cNvSpPr>
            <a:spLocks noGrp="1"/>
          </p:cNvSpPr>
          <p:nvPr>
            <p:ph type="title" hasCustomPrompt="1"/>
          </p:nvPr>
        </p:nvSpPr>
        <p:spPr/>
        <p:txBody>
          <a:bodyPr/>
          <a:lstStyle/>
          <a:p>
            <a:r>
              <a:rPr lang="da-DK" dirty="0"/>
              <a:t>Klik for at tilføje titel</a:t>
            </a:r>
          </a:p>
        </p:txBody>
      </p:sp>
      <p:sp>
        <p:nvSpPr>
          <p:cNvPr id="3" name="Date Placeholder 2" hidden="1">
            <a:extLst>
              <a:ext uri="{FF2B5EF4-FFF2-40B4-BE49-F238E27FC236}">
                <a16:creationId xmlns:a16="http://schemas.microsoft.com/office/drawing/2014/main" id="{40169EEB-5B02-4B75-ABB0-8FF564EA8BE7}"/>
              </a:ext>
            </a:extLst>
          </p:cNvPr>
          <p:cNvSpPr>
            <a:spLocks noGrp="1"/>
          </p:cNvSpPr>
          <p:nvPr>
            <p:ph type="dt" sz="half" idx="10"/>
          </p:nvPr>
        </p:nvSpPr>
        <p:spPr/>
        <p:txBody>
          <a:bodyPr/>
          <a:lstStyle/>
          <a:p>
            <a:fld id="{4A3C8DFB-3355-4659-9ED7-DAC70A73CE6A}" type="datetime2">
              <a:rPr lang="da-DK" smtClean="0"/>
              <a:t>23. oktober 2025</a:t>
            </a:fld>
            <a:endParaRPr lang="da-DK" dirty="0"/>
          </a:p>
        </p:txBody>
      </p:sp>
      <p:sp>
        <p:nvSpPr>
          <p:cNvPr id="4" name="Footer Placeholder 3" hidden="1">
            <a:extLst>
              <a:ext uri="{FF2B5EF4-FFF2-40B4-BE49-F238E27FC236}">
                <a16:creationId xmlns:a16="http://schemas.microsoft.com/office/drawing/2014/main" id="{B2E9BD92-B04F-449B-9B60-A6209A4F91B2}"/>
              </a:ext>
            </a:extLst>
          </p:cNvPr>
          <p:cNvSpPr>
            <a:spLocks noGrp="1"/>
          </p:cNvSpPr>
          <p:nvPr>
            <p:ph type="ftr" sz="quarter" idx="11"/>
          </p:nvPr>
        </p:nvSpPr>
        <p:spPr/>
        <p:txBody>
          <a:bodyPr/>
          <a:lstStyle/>
          <a:p>
            <a:endParaRPr lang="da-DK" dirty="0"/>
          </a:p>
        </p:txBody>
      </p:sp>
      <p:sp>
        <p:nvSpPr>
          <p:cNvPr id="5" name="Slide Number Placeholder 4">
            <a:extLst>
              <a:ext uri="{FF2B5EF4-FFF2-40B4-BE49-F238E27FC236}">
                <a16:creationId xmlns:a16="http://schemas.microsoft.com/office/drawing/2014/main" id="{16D7F971-40C1-4E91-93E4-6F358578743E}"/>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45088864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23.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7" name="Slide Number Placeholder 6">
            <a:extLst>
              <a:ext uri="{FF2B5EF4-FFF2-40B4-BE49-F238E27FC236}">
                <a16:creationId xmlns:a16="http://schemas.microsoft.com/office/drawing/2014/main" id="{06FD6CF0-63E8-4640-A2FA-617A92A15763}"/>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84394888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blank" preserve="1">
  <p:cSld name="1_Tom">
    <p:bg>
      <p:bgPr>
        <a:solidFill>
          <a:srgbClr val="246159"/>
        </a:solidFill>
        <a:effectLst/>
      </p:bgPr>
    </p:bg>
    <p:spTree>
      <p:nvGrpSpPr>
        <p:cNvPr id="1" name=""/>
        <p:cNvGrpSpPr/>
        <p:nvPr/>
      </p:nvGrpSpPr>
      <p:grpSpPr>
        <a:xfrm>
          <a:off x="0" y="0"/>
          <a:ext cx="0" cy="0"/>
          <a:chOff x="0" y="0"/>
          <a:chExt cx="0" cy="0"/>
        </a:xfrm>
      </p:grpSpPr>
      <p:sp>
        <p:nvSpPr>
          <p:cNvPr id="5" name="Date Placeholder 4" hidden="1">
            <a:extLst>
              <a:ext uri="{FF2B5EF4-FFF2-40B4-BE49-F238E27FC236}">
                <a16:creationId xmlns:a16="http://schemas.microsoft.com/office/drawing/2014/main" id="{86F8E326-C08F-4A91-AC39-AC597CF03DB9}"/>
              </a:ext>
            </a:extLst>
          </p:cNvPr>
          <p:cNvSpPr>
            <a:spLocks noGrp="1"/>
          </p:cNvSpPr>
          <p:nvPr>
            <p:ph type="dt" sz="half" idx="10"/>
          </p:nvPr>
        </p:nvSpPr>
        <p:spPr/>
        <p:txBody>
          <a:bodyPr/>
          <a:lstStyle/>
          <a:p>
            <a:fld id="{4027B451-24B7-478B-B3CE-569A8D47EA04}" type="datetime2">
              <a:rPr lang="da-DK" smtClean="0"/>
              <a:t>23. oktober 2025</a:t>
            </a:fld>
            <a:endParaRPr lang="da-DK" dirty="0"/>
          </a:p>
        </p:txBody>
      </p:sp>
      <p:sp>
        <p:nvSpPr>
          <p:cNvPr id="6" name="Footer Placeholder 5" hidden="1">
            <a:extLst>
              <a:ext uri="{FF2B5EF4-FFF2-40B4-BE49-F238E27FC236}">
                <a16:creationId xmlns:a16="http://schemas.microsoft.com/office/drawing/2014/main" id="{BFC1E843-D1B7-4A1B-88E0-600F68E23555}"/>
              </a:ext>
            </a:extLst>
          </p:cNvPr>
          <p:cNvSpPr>
            <a:spLocks noGrp="1"/>
          </p:cNvSpPr>
          <p:nvPr>
            <p:ph type="ftr" sz="quarter" idx="11"/>
          </p:nvPr>
        </p:nvSpPr>
        <p:spPr/>
        <p:txBody>
          <a:bodyPr/>
          <a:lstStyle/>
          <a:p>
            <a:endParaRPr lang="da-DK" dirty="0"/>
          </a:p>
        </p:txBody>
      </p:sp>
      <p:sp>
        <p:nvSpPr>
          <p:cNvPr id="2" name="Rektangel 1"/>
          <p:cNvSpPr/>
          <p:nvPr userDrawn="1"/>
        </p:nvSpPr>
        <p:spPr>
          <a:xfrm>
            <a:off x="0" y="6276975"/>
            <a:ext cx="2524125" cy="581025"/>
          </a:xfrm>
          <a:prstGeom prst="rect">
            <a:avLst/>
          </a:prstGeom>
          <a:solidFill>
            <a:srgbClr val="246159"/>
          </a:solidFill>
          <a:ln w="12700">
            <a:noFill/>
          </a:ln>
        </p:spPr>
        <p:style>
          <a:lnRef idx="2">
            <a:schemeClr val="accent1">
              <a:shade val="50000"/>
            </a:schemeClr>
          </a:lnRef>
          <a:fillRef idx="1">
            <a:schemeClr val="accent1"/>
          </a:fillRef>
          <a:effectRef idx="0">
            <a:schemeClr val="accent1"/>
          </a:effectRef>
          <a:fontRef idx="minor">
            <a:schemeClr val="lt1"/>
          </a:fontRef>
        </p:style>
        <p:txBody>
          <a:bodyPr wrap="square" lIns="162000" tIns="162000" rIns="162000" bIns="162000" rtlCol="0" anchor="t">
            <a:noAutofit/>
          </a:bodyPr>
          <a:lstStyle/>
          <a:p>
            <a:pPr algn="l"/>
            <a:endParaRPr lang="da-DK" sz="1600" spc="-10" baseline="0" dirty="0" err="1">
              <a:solidFill>
                <a:schemeClr val="accent1"/>
              </a:solidFill>
            </a:endParaRPr>
          </a:p>
        </p:txBody>
      </p:sp>
      <p:sp>
        <p:nvSpPr>
          <p:cNvPr id="10"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bg1"/>
                </a:solidFill>
              </a:defRPr>
            </a:lvl1pPr>
          </a:lstStyle>
          <a:p>
            <a:fld id="{24C8C45C-947F-4981-8B3F-4F32E973C901}" type="slidenum">
              <a:rPr lang="da-DK" smtClean="0"/>
              <a:pPr/>
              <a:t>‹nr.›</a:t>
            </a:fld>
            <a:endParaRPr lang="da-DK" dirty="0"/>
          </a:p>
        </p:txBody>
      </p:sp>
      <p:pic>
        <p:nvPicPr>
          <p:cNvPr id="11" name="Billede 10"/>
          <p:cNvPicPr>
            <a:picLocks noChangeAspect="1"/>
          </p:cNvPicPr>
          <p:nvPr userDrawn="1"/>
        </p:nvPicPr>
        <p:blipFill rotWithShape="1">
          <a:blip r:embed="rId2" cstate="hqprint">
            <a:extLst>
              <a:ext uri="{28A0092B-C50C-407E-A947-70E740481C1C}">
                <a14:useLocalDpi xmlns:a14="http://schemas.microsoft.com/office/drawing/2010/main" val="0"/>
              </a:ext>
            </a:extLst>
          </a:blip>
          <a:srcRect l="10441" t="35305" r="11195" b="37523"/>
          <a:stretch/>
        </p:blipFill>
        <p:spPr>
          <a:xfrm>
            <a:off x="404813" y="6297883"/>
            <a:ext cx="2059032" cy="339705"/>
          </a:xfrm>
          <a:prstGeom prst="rect">
            <a:avLst/>
          </a:prstGeom>
        </p:spPr>
      </p:pic>
    </p:spTree>
    <p:extLst>
      <p:ext uri="{BB962C8B-B14F-4D97-AF65-F5344CB8AC3E}">
        <p14:creationId xmlns:p14="http://schemas.microsoft.com/office/powerpoint/2010/main" val="18348563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preserve="1" userDrawn="1">
  <p:cSld name="Afslutning">
    <p:spTree>
      <p:nvGrpSpPr>
        <p:cNvPr id="1" name=""/>
        <p:cNvGrpSpPr/>
        <p:nvPr/>
      </p:nvGrpSpPr>
      <p:grpSpPr>
        <a:xfrm>
          <a:off x="0" y="0"/>
          <a:ext cx="0" cy="0"/>
          <a:chOff x="0" y="0"/>
          <a:chExt cx="0" cy="0"/>
        </a:xfrm>
      </p:grpSpPr>
      <p:sp>
        <p:nvSpPr>
          <p:cNvPr id="20" name="Title Placeholder 1">
            <a:extLst>
              <a:ext uri="{FF2B5EF4-FFF2-40B4-BE49-F238E27FC236}">
                <a16:creationId xmlns:a16="http://schemas.microsoft.com/office/drawing/2014/main" id="{6F066AF5-6029-1709-3A20-48E6D1FEEDEC}"/>
              </a:ext>
            </a:extLst>
          </p:cNvPr>
          <p:cNvSpPr>
            <a:spLocks noGrp="1"/>
          </p:cNvSpPr>
          <p:nvPr>
            <p:ph type="title" hasCustomPrompt="1"/>
          </p:nvPr>
        </p:nvSpPr>
        <p:spPr>
          <a:xfrm>
            <a:off x="812800" y="2032000"/>
            <a:ext cx="7315200" cy="1085649"/>
          </a:xfrm>
          <a:prstGeom prst="rect">
            <a:avLst/>
          </a:prstGeom>
        </p:spPr>
        <p:txBody>
          <a:bodyPr vert="horz" lIns="0" tIns="0" rIns="194400" bIns="0" rtlCol="0" anchor="t">
            <a:noAutofit/>
          </a:bodyPr>
          <a:lstStyle>
            <a:lvl1pPr>
              <a:defRPr sz="4200">
                <a:solidFill>
                  <a:schemeClr val="accent1"/>
                </a:solidFill>
              </a:defRPr>
            </a:lvl1pPr>
          </a:lstStyle>
          <a:p>
            <a:r>
              <a:rPr lang="da-DK" dirty="0">
                <a:effectLst/>
              </a:rPr>
              <a:t>Skriv fx: Tak for i dag</a:t>
            </a:r>
            <a:endParaRPr lang="da-DK" dirty="0"/>
          </a:p>
        </p:txBody>
      </p:sp>
      <p:sp>
        <p:nvSpPr>
          <p:cNvPr id="36" name="Text Placeholder 5">
            <a:extLst>
              <a:ext uri="{FF2B5EF4-FFF2-40B4-BE49-F238E27FC236}">
                <a16:creationId xmlns:a16="http://schemas.microsoft.com/office/drawing/2014/main" id="{EB3F7EF8-2B20-4958-9792-9750B64D4278}"/>
              </a:ext>
            </a:extLst>
          </p:cNvPr>
          <p:cNvSpPr>
            <a:spLocks noGrp="1"/>
          </p:cNvSpPr>
          <p:nvPr>
            <p:ph type="body" sz="quarter" idx="12" hasCustomPrompt="1"/>
          </p:nvPr>
        </p:nvSpPr>
        <p:spPr>
          <a:xfrm>
            <a:off x="812800" y="3254021"/>
            <a:ext cx="7316186" cy="528181"/>
          </a:xfrm>
        </p:spPr>
        <p:txBody>
          <a:bodyPr/>
          <a:lstStyle>
            <a:lvl1pPr marL="0" indent="0">
              <a:lnSpc>
                <a:spcPct val="80000"/>
              </a:lnSpc>
              <a:buNone/>
              <a:defRPr/>
            </a:lvl1pPr>
          </a:lstStyle>
          <a:p>
            <a:pPr lvl="0"/>
            <a:r>
              <a:rPr lang="da-DK" dirty="0"/>
              <a:t>Klik for at tilføje ekstra tekst til at supplere overskriften</a:t>
            </a:r>
          </a:p>
        </p:txBody>
      </p:sp>
      <p:sp>
        <p:nvSpPr>
          <p:cNvPr id="38" name="Text Placeholder 7">
            <a:extLst>
              <a:ext uri="{FF2B5EF4-FFF2-40B4-BE49-F238E27FC236}">
                <a16:creationId xmlns:a16="http://schemas.microsoft.com/office/drawing/2014/main" id="{68988A66-B42E-E0AC-041B-13CC2123F141}"/>
              </a:ext>
            </a:extLst>
          </p:cNvPr>
          <p:cNvSpPr>
            <a:spLocks noGrp="1"/>
          </p:cNvSpPr>
          <p:nvPr>
            <p:ph type="body" sz="quarter" idx="13" hasCustomPrompt="1"/>
          </p:nvPr>
        </p:nvSpPr>
        <p:spPr>
          <a:xfrm>
            <a:off x="812395" y="4411366"/>
            <a:ext cx="4064405" cy="180000"/>
          </a:xfrm>
        </p:spPr>
        <p:txBody>
          <a:bodyPr anchor="b" anchorCtr="0">
            <a:noAutofit/>
          </a:bodyPr>
          <a:lstStyle>
            <a:lvl1pPr marL="0" indent="0">
              <a:buNone/>
              <a:defRPr sz="1200"/>
            </a:lvl1pPr>
          </a:lstStyle>
          <a:p>
            <a:pPr lvl="0"/>
            <a:r>
              <a:rPr lang="da-DK" noProof="0" dirty="0"/>
              <a:t>Klik for at tilføje fornavn, efternavn</a:t>
            </a:r>
          </a:p>
        </p:txBody>
      </p:sp>
      <p:sp>
        <p:nvSpPr>
          <p:cNvPr id="2" name="Text Placeholder 9">
            <a:extLst>
              <a:ext uri="{FF2B5EF4-FFF2-40B4-BE49-F238E27FC236}">
                <a16:creationId xmlns:a16="http://schemas.microsoft.com/office/drawing/2014/main" id="{816FCBC4-BA5C-FCD8-0DBF-59A04C6DBA19}"/>
              </a:ext>
            </a:extLst>
          </p:cNvPr>
          <p:cNvSpPr>
            <a:spLocks noGrp="1"/>
          </p:cNvSpPr>
          <p:nvPr>
            <p:ph type="body" sz="quarter" idx="15" hasCustomPrompt="1"/>
          </p:nvPr>
        </p:nvSpPr>
        <p:spPr>
          <a:xfrm>
            <a:off x="812395" y="4619173"/>
            <a:ext cx="4064405" cy="180000"/>
          </a:xfrm>
        </p:spPr>
        <p:txBody>
          <a:bodyPr>
            <a:noAutofit/>
          </a:bodyPr>
          <a:lstStyle>
            <a:lvl1pPr marL="0" indent="0">
              <a:buNone/>
              <a:defRPr sz="1200">
                <a:solidFill>
                  <a:schemeClr val="tx1">
                    <a:lumMod val="50000"/>
                    <a:lumOff val="50000"/>
                  </a:schemeClr>
                </a:solidFill>
              </a:defRPr>
            </a:lvl1pPr>
          </a:lstStyle>
          <a:p>
            <a:pPr lvl="0"/>
            <a:r>
              <a:rPr lang="da-DK" noProof="0" dirty="0"/>
              <a:t>Klik for at tilføje stilling</a:t>
            </a:r>
          </a:p>
        </p:txBody>
      </p:sp>
      <p:sp>
        <p:nvSpPr>
          <p:cNvPr id="3" name="Text Placeholder 11">
            <a:extLst>
              <a:ext uri="{FF2B5EF4-FFF2-40B4-BE49-F238E27FC236}">
                <a16:creationId xmlns:a16="http://schemas.microsoft.com/office/drawing/2014/main" id="{CED3786C-2238-F7D8-137B-EBE3508FFBCA}"/>
              </a:ext>
            </a:extLst>
          </p:cNvPr>
          <p:cNvSpPr>
            <a:spLocks noGrp="1"/>
          </p:cNvSpPr>
          <p:nvPr>
            <p:ph type="body" sz="quarter" idx="16" hasCustomPrompt="1"/>
          </p:nvPr>
        </p:nvSpPr>
        <p:spPr>
          <a:xfrm>
            <a:off x="812395" y="4993235"/>
            <a:ext cx="4064405" cy="180000"/>
          </a:xfrm>
        </p:spPr>
        <p:txBody>
          <a:bodyPr anchor="b" anchorCtr="0">
            <a:noAutofit/>
          </a:bodyPr>
          <a:lstStyle>
            <a:lvl1pPr marL="0" indent="0">
              <a:buNone/>
              <a:defRPr sz="1200"/>
            </a:lvl1pPr>
          </a:lstStyle>
          <a:p>
            <a:pPr lvl="0"/>
            <a:r>
              <a:rPr lang="da-DK" noProof="0" dirty="0"/>
              <a:t>Klik for at tilføje mail@bm.dk</a:t>
            </a:r>
          </a:p>
        </p:txBody>
      </p:sp>
      <p:sp>
        <p:nvSpPr>
          <p:cNvPr id="4" name="Text Placeholder 13">
            <a:extLst>
              <a:ext uri="{FF2B5EF4-FFF2-40B4-BE49-F238E27FC236}">
                <a16:creationId xmlns:a16="http://schemas.microsoft.com/office/drawing/2014/main" id="{B50BA853-A991-18CC-E829-93C1AEF7EFEB}"/>
              </a:ext>
            </a:extLst>
          </p:cNvPr>
          <p:cNvSpPr>
            <a:spLocks noGrp="1"/>
          </p:cNvSpPr>
          <p:nvPr>
            <p:ph type="body" sz="quarter" idx="17" hasCustomPrompt="1"/>
          </p:nvPr>
        </p:nvSpPr>
        <p:spPr>
          <a:xfrm>
            <a:off x="812395" y="5218459"/>
            <a:ext cx="4064405" cy="180000"/>
          </a:xfrm>
        </p:spPr>
        <p:txBody>
          <a:bodyPr>
            <a:noAutofit/>
          </a:bodyPr>
          <a:lstStyle>
            <a:lvl1pPr marL="0" indent="0">
              <a:buNone/>
              <a:defRPr sz="1200"/>
            </a:lvl1pPr>
          </a:lstStyle>
          <a:p>
            <a:pPr lvl="0"/>
            <a:r>
              <a:rPr lang="da-DK" noProof="0" dirty="0"/>
              <a:t>Klik for at tilføje +45 00 00 00 00</a:t>
            </a:r>
          </a:p>
        </p:txBody>
      </p:sp>
      <p:sp>
        <p:nvSpPr>
          <p:cNvPr id="40" name="Text Placeholder 15">
            <a:extLst>
              <a:ext uri="{FF2B5EF4-FFF2-40B4-BE49-F238E27FC236}">
                <a16:creationId xmlns:a16="http://schemas.microsoft.com/office/drawing/2014/main" id="{D1B06B06-88AB-865B-69A7-AE02379BCCEA}"/>
              </a:ext>
            </a:extLst>
          </p:cNvPr>
          <p:cNvSpPr>
            <a:spLocks noGrp="1"/>
          </p:cNvSpPr>
          <p:nvPr>
            <p:ph type="body" sz="quarter" idx="14" hasCustomPrompt="1"/>
          </p:nvPr>
        </p:nvSpPr>
        <p:spPr>
          <a:xfrm>
            <a:off x="812394" y="5864629"/>
            <a:ext cx="4064406" cy="180000"/>
          </a:xfrm>
        </p:spPr>
        <p:txBody>
          <a:bodyPr wrap="square">
            <a:noAutofit/>
          </a:bodyPr>
          <a:lstStyle>
            <a:lvl1pPr marL="0" indent="0">
              <a:buNone/>
              <a:defRPr sz="1200"/>
            </a:lvl1pPr>
          </a:lstStyle>
          <a:p>
            <a:pPr lvl="0"/>
            <a:r>
              <a:rPr lang="da-DK" dirty="0"/>
              <a:t>Klik for at tilføje dato, fx: ”1. januar 2023”</a:t>
            </a:r>
          </a:p>
        </p:txBody>
      </p:sp>
      <p:sp>
        <p:nvSpPr>
          <p:cNvPr id="12" name="Date Placeholder 11" hidden="1">
            <a:extLst>
              <a:ext uri="{FF2B5EF4-FFF2-40B4-BE49-F238E27FC236}">
                <a16:creationId xmlns:a16="http://schemas.microsoft.com/office/drawing/2014/main" id="{011723D4-0DF9-3E6B-6530-932E80764986}"/>
              </a:ext>
            </a:extLst>
          </p:cNvPr>
          <p:cNvSpPr>
            <a:spLocks noGrp="1"/>
          </p:cNvSpPr>
          <p:nvPr>
            <p:ph type="dt" sz="half" idx="18"/>
          </p:nvPr>
        </p:nvSpPr>
        <p:spPr/>
        <p:txBody>
          <a:bodyPr/>
          <a:lstStyle/>
          <a:p>
            <a:fld id="{6C7860DD-C0F3-424C-8394-002DB7A09D39}" type="datetime2">
              <a:rPr lang="da-DK" smtClean="0"/>
              <a:t>23. oktober 2025</a:t>
            </a:fld>
            <a:endParaRPr lang="da-DK" dirty="0"/>
          </a:p>
        </p:txBody>
      </p:sp>
      <p:sp>
        <p:nvSpPr>
          <p:cNvPr id="13" name="Footer Placeholder 12" hidden="1">
            <a:extLst>
              <a:ext uri="{FF2B5EF4-FFF2-40B4-BE49-F238E27FC236}">
                <a16:creationId xmlns:a16="http://schemas.microsoft.com/office/drawing/2014/main" id="{63FC0650-7421-F726-0BEB-C260B3FB82C0}"/>
              </a:ext>
            </a:extLst>
          </p:cNvPr>
          <p:cNvSpPr>
            <a:spLocks noGrp="1"/>
          </p:cNvSpPr>
          <p:nvPr>
            <p:ph type="ftr" sz="quarter" idx="19"/>
          </p:nvPr>
        </p:nvSpPr>
        <p:spPr/>
        <p:txBody>
          <a:bodyPr/>
          <a:lstStyle/>
          <a:p>
            <a:endParaRPr lang="da-DK" dirty="0"/>
          </a:p>
        </p:txBody>
      </p:sp>
      <p:sp>
        <p:nvSpPr>
          <p:cNvPr id="14" name="Slide Number Placeholder 13">
            <a:extLst>
              <a:ext uri="{FF2B5EF4-FFF2-40B4-BE49-F238E27FC236}">
                <a16:creationId xmlns:a16="http://schemas.microsoft.com/office/drawing/2014/main" id="{58BDB077-B0BE-FAD2-AD98-E90F6BC61E13}"/>
              </a:ext>
            </a:extLst>
          </p:cNvPr>
          <p:cNvSpPr>
            <a:spLocks noGrp="1"/>
          </p:cNvSpPr>
          <p:nvPr>
            <p:ph type="sldNum" sz="quarter" idx="20"/>
          </p:nvPr>
        </p:nvSpPr>
        <p:spPr/>
        <p:txBody>
          <a:bodyPr/>
          <a:lstStyle/>
          <a:p>
            <a:fld id="{24C8C45C-947F-4981-8B3F-4F32E973C901}" type="slidenum">
              <a:rPr lang="da-DK" smtClean="0"/>
              <a:pPr/>
              <a:t>‹nr.›</a:t>
            </a:fld>
            <a:endParaRPr lang="da-DK" dirty="0"/>
          </a:p>
        </p:txBody>
      </p:sp>
      <p:pic>
        <p:nvPicPr>
          <p:cNvPr id="7" name="Graphic 6">
            <a:extLst>
              <a:ext uri="{FF2B5EF4-FFF2-40B4-BE49-F238E27FC236}">
                <a16:creationId xmlns:a16="http://schemas.microsoft.com/office/drawing/2014/main" id="{B523DA1E-3957-23ED-AE6A-9E625B8666A6}"/>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pic>
        <p:nvPicPr>
          <p:cNvPr id="15" name="Billede 14">
            <a:extLst>
              <a:ext uri="{FF2B5EF4-FFF2-40B4-BE49-F238E27FC236}">
                <a16:creationId xmlns:a16="http://schemas.microsoft.com/office/drawing/2014/main" id="{64008EA0-0B8B-4E25-8F22-39B12A1E2F5C}"/>
              </a:ext>
            </a:extLst>
          </p:cNvPr>
          <p:cNvPicPr>
            <a:picLocks noChangeAspect="1"/>
          </p:cNvPicPr>
          <p:nvPr userDrawn="1"/>
        </p:nvPicPr>
        <p:blipFill>
          <a:blip r:embed="rId4">
            <a:extLst>
              <a:ext uri="{28A0092B-C50C-407E-A947-70E740481C1C}">
                <a14:useLocalDpi xmlns:a14="http://schemas.microsoft.com/office/drawing/2010/main" val="0"/>
              </a:ext>
            </a:extLst>
          </a:blip>
          <a:stretch>
            <a:fillRect/>
          </a:stretch>
        </p:blipFill>
        <p:spPr>
          <a:xfrm>
            <a:off x="417599" y="409893"/>
            <a:ext cx="2495596" cy="806400"/>
          </a:xfrm>
          <a:prstGeom prst="rect">
            <a:avLst/>
          </a:prstGeom>
        </p:spPr>
      </p:pic>
    </p:spTree>
    <p:extLst>
      <p:ext uri="{BB962C8B-B14F-4D97-AF65-F5344CB8AC3E}">
        <p14:creationId xmlns:p14="http://schemas.microsoft.com/office/powerpoint/2010/main" val="2587485574"/>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872E2706-87A9-DC95-346A-F7D524DE4DC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1429E5F2-0255-4760-9B2A-22AD360D02DE}"/>
              </a:ext>
            </a:extLst>
          </p:cNvPr>
          <p:cNvSpPr>
            <a:spLocks noGrp="1"/>
          </p:cNvSpPr>
          <p:nvPr>
            <p:ph type="dt" sz="half" idx="15"/>
          </p:nvPr>
        </p:nvSpPr>
        <p:spPr>
          <a:xfrm>
            <a:off x="0" y="6858000"/>
            <a:ext cx="0" cy="0"/>
          </a:xfrm>
        </p:spPr>
        <p:txBody>
          <a:bodyPr/>
          <a:lstStyle>
            <a:lvl1pPr>
              <a:defRPr sz="100">
                <a:noFill/>
              </a:defRPr>
            </a:lvl1pPr>
          </a:lstStyle>
          <a:p>
            <a:fld id="{AC515801-AD68-47BC-9786-FEFFB5AD5249}"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828D70AA-4CBD-4E0A-BDA8-1D9034F361EA}"/>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3" name="Title 2">
            <a:extLst>
              <a:ext uri="{FF2B5EF4-FFF2-40B4-BE49-F238E27FC236}">
                <a16:creationId xmlns:a16="http://schemas.microsoft.com/office/drawing/2014/main" id="{9ACD22E9-9AE9-424B-A7A1-AFD0F990FCCC}"/>
              </a:ext>
            </a:extLst>
          </p:cNvPr>
          <p:cNvSpPr>
            <a:spLocks noGrp="1"/>
          </p:cNvSpPr>
          <p:nvPr>
            <p:ph type="title" hasCustomPrompt="1"/>
          </p:nvPr>
        </p:nvSpPr>
        <p:spPr>
          <a:xfrm>
            <a:off x="812800" y="743658"/>
            <a:ext cx="6502400" cy="641927"/>
          </a:xfrm>
        </p:spPr>
        <p:txBody>
          <a:bodyPr/>
          <a:lstStyle>
            <a:lvl1pPr>
              <a:defRPr sz="4200"/>
            </a:lvl1pPr>
          </a:lstStyle>
          <a:p>
            <a:r>
              <a:rPr lang="da-DK" dirty="0"/>
              <a:t>Tilføj agendatitel</a:t>
            </a:r>
          </a:p>
        </p:txBody>
      </p:sp>
      <p:sp>
        <p:nvSpPr>
          <p:cNvPr id="7" name="Text Placeholder 2"/>
          <p:cNvSpPr>
            <a:spLocks noGrp="1"/>
          </p:cNvSpPr>
          <p:nvPr>
            <p:ph type="body" sz="quarter" idx="13" hasCustomPrompt="1"/>
          </p:nvPr>
        </p:nvSpPr>
        <p:spPr>
          <a:xfrm>
            <a:off x="812799" y="1968499"/>
            <a:ext cx="6502401" cy="3670299"/>
          </a:xfrm>
        </p:spPr>
        <p:txBody>
          <a:bodyPr/>
          <a:lstStyle>
            <a:lvl1pPr marL="266400" indent="-266400">
              <a:spcBef>
                <a:spcPts val="800"/>
              </a:spcBef>
              <a:spcAft>
                <a:spcPts val="800"/>
              </a:spcAft>
              <a:buFont typeface="+mj-lt"/>
              <a:buAutoNum type="arabicPeriod"/>
              <a:defRPr sz="2000" b="0">
                <a:solidFill>
                  <a:schemeClr val="accent1"/>
                </a:solidFill>
              </a:defRPr>
            </a:lvl1pPr>
            <a:lvl2pPr marL="446400" indent="-266400">
              <a:lnSpc>
                <a:spcPct val="100000"/>
              </a:lnSpc>
              <a:spcBef>
                <a:spcPts val="0"/>
              </a:spcBef>
              <a:spcAft>
                <a:spcPts val="600"/>
              </a:spcAft>
              <a:buFont typeface="+mj-lt"/>
              <a:buAutoNum type="alphaLcPeriod"/>
              <a:defRPr sz="1600" b="0">
                <a:solidFill>
                  <a:schemeClr val="accent1"/>
                </a:solidFill>
              </a:defRPr>
            </a:lvl2pPr>
            <a:lvl3pPr marL="446400" indent="-266400">
              <a:lnSpc>
                <a:spcPct val="100000"/>
              </a:lnSpc>
              <a:spcBef>
                <a:spcPts val="0"/>
              </a:spcBef>
              <a:spcAft>
                <a:spcPts val="600"/>
              </a:spcAft>
              <a:buFont typeface="+mj-lt"/>
              <a:buAutoNum type="alphaLcPeriod"/>
              <a:defRPr sz="1600" b="0">
                <a:solidFill>
                  <a:schemeClr val="tx2"/>
                </a:solidFill>
              </a:defRPr>
            </a:lvl3pPr>
            <a:lvl4pPr marL="446400" indent="-266400">
              <a:lnSpc>
                <a:spcPct val="100000"/>
              </a:lnSpc>
              <a:spcBef>
                <a:spcPts val="0"/>
              </a:spcBef>
              <a:spcAft>
                <a:spcPts val="600"/>
              </a:spcAft>
              <a:buFont typeface="+mj-lt"/>
              <a:buAutoNum type="alphaLcPeriod"/>
              <a:defRPr sz="1600" b="0">
                <a:solidFill>
                  <a:schemeClr val="tx2"/>
                </a:solidFill>
              </a:defRPr>
            </a:lvl4pPr>
            <a:lvl5pPr marL="446400" indent="-266400">
              <a:lnSpc>
                <a:spcPct val="100000"/>
              </a:lnSpc>
              <a:spcBef>
                <a:spcPts val="0"/>
              </a:spcBef>
              <a:spcAft>
                <a:spcPts val="600"/>
              </a:spcAft>
              <a:buFont typeface="+mj-lt"/>
              <a:buAutoNum type="alphaLcPeriod"/>
              <a:defRPr sz="1600" b="0">
                <a:solidFill>
                  <a:schemeClr val="tx2"/>
                </a:solidFill>
              </a:defRPr>
            </a:lvl5pPr>
            <a:lvl6pPr marL="446400" indent="-266400">
              <a:lnSpc>
                <a:spcPct val="100000"/>
              </a:lnSpc>
              <a:spcBef>
                <a:spcPts val="0"/>
              </a:spcBef>
              <a:spcAft>
                <a:spcPts val="600"/>
              </a:spcAft>
              <a:buFont typeface="+mj-lt"/>
              <a:buAutoNum type="alphaLcPeriod"/>
              <a:defRPr sz="1600" b="0">
                <a:solidFill>
                  <a:schemeClr val="tx2"/>
                </a:solidFill>
              </a:defRPr>
            </a:lvl6pPr>
            <a:lvl7pPr marL="446400" indent="-266400">
              <a:lnSpc>
                <a:spcPct val="100000"/>
              </a:lnSpc>
              <a:spcBef>
                <a:spcPts val="0"/>
              </a:spcBef>
              <a:spcAft>
                <a:spcPts val="600"/>
              </a:spcAft>
              <a:buFont typeface="+mj-lt"/>
              <a:buAutoNum type="alphaLcPeriod"/>
              <a:defRPr sz="1600" b="0">
                <a:solidFill>
                  <a:schemeClr val="tx2"/>
                </a:solidFill>
              </a:defRPr>
            </a:lvl7pPr>
            <a:lvl8pPr marL="446400" indent="-266400">
              <a:lnSpc>
                <a:spcPct val="100000"/>
              </a:lnSpc>
              <a:spcBef>
                <a:spcPts val="0"/>
              </a:spcBef>
              <a:spcAft>
                <a:spcPts val="600"/>
              </a:spcAft>
              <a:buFont typeface="+mj-lt"/>
              <a:buAutoNum type="alphaLcPeriod"/>
              <a:defRPr sz="1600" b="0">
                <a:solidFill>
                  <a:schemeClr val="tx2"/>
                </a:solidFill>
              </a:defRPr>
            </a:lvl8pPr>
            <a:lvl9pPr marL="446400" indent="-266400">
              <a:lnSpc>
                <a:spcPct val="100000"/>
              </a:lnSpc>
              <a:spcBef>
                <a:spcPts val="0"/>
              </a:spcBef>
              <a:spcAft>
                <a:spcPts val="600"/>
              </a:spcAft>
              <a:buFont typeface="+mj-lt"/>
              <a:buAutoNum type="alphaLcPeriod"/>
              <a:defRPr sz="1600" b="0">
                <a:solidFill>
                  <a:schemeClr val="tx2"/>
                </a:solidFill>
              </a:defRPr>
            </a:lvl9pPr>
          </a:lstStyle>
          <a:p>
            <a:pPr lvl="0"/>
            <a:r>
              <a:rPr lang="da-DK" noProof="0" dirty="0"/>
              <a:t>Klik for at tilføje agendapunkt                                       Klik på Forøg listeniveau for at se næste tekstformat   Klik på Formindsk listeniveau for at se foregående tekstformat </a:t>
            </a:r>
          </a:p>
          <a:p>
            <a:pPr lvl="1"/>
            <a:r>
              <a:rPr lang="da-DK" noProof="0" dirty="0"/>
              <a:t>Andet niveau</a:t>
            </a:r>
          </a:p>
        </p:txBody>
      </p:sp>
      <p:sp>
        <p:nvSpPr>
          <p:cNvPr id="4" name="Pladsholder til slidenummer 3">
            <a:extLst>
              <a:ext uri="{FF2B5EF4-FFF2-40B4-BE49-F238E27FC236}">
                <a16:creationId xmlns:a16="http://schemas.microsoft.com/office/drawing/2014/main" id="{BC6BCB1F-D679-7455-E2A3-AE25E97E0EB7}"/>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5" name="Graphic 10">
            <a:extLst>
              <a:ext uri="{FF2B5EF4-FFF2-40B4-BE49-F238E27FC236}">
                <a16:creationId xmlns:a16="http://schemas.microsoft.com/office/drawing/2014/main" id="{74B3F215-D621-C284-F011-8901FAEA8605}"/>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219831753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preserve="1" userDrawn="1">
  <p:cSld name="Brugerguide">
    <p:spTree>
      <p:nvGrpSpPr>
        <p:cNvPr id="1" name=""/>
        <p:cNvGrpSpPr/>
        <p:nvPr/>
      </p:nvGrpSpPr>
      <p:grpSpPr>
        <a:xfrm>
          <a:off x="0" y="0"/>
          <a:ext cx="0" cy="0"/>
          <a:chOff x="0" y="0"/>
          <a:chExt cx="0" cy="0"/>
        </a:xfrm>
      </p:grpSpPr>
      <p:sp>
        <p:nvSpPr>
          <p:cNvPr id="9" name="Fast overskrift"/>
          <p:cNvSpPr txBox="1"/>
          <p:nvPr userDrawn="1"/>
        </p:nvSpPr>
        <p:spPr>
          <a:xfrm>
            <a:off x="812801" y="448713"/>
            <a:ext cx="10566400" cy="650171"/>
          </a:xfrm>
          <a:prstGeom prst="rect">
            <a:avLst/>
          </a:prstGeom>
          <a:noFill/>
        </p:spPr>
        <p:txBody>
          <a:bodyPr wrap="square" lIns="0" tIns="0" rIns="0" bIns="0" rtlCol="0" anchor="t" anchorCtr="0">
            <a:noAutofit/>
          </a:bodyPr>
          <a:lstStyle/>
          <a:p>
            <a:r>
              <a:rPr lang="da-DK" sz="3200" b="0" noProof="1">
                <a:solidFill>
                  <a:schemeClr val="tx1"/>
                </a:solidFill>
                <a:latin typeface="+mj-lt"/>
                <a:cs typeface="Arial" panose="020B0604020202020204" pitchFamily="34" charset="0"/>
              </a:rPr>
              <a:t>TIPS &amp; TRICKS - DIN BRUGERGUIDE</a:t>
            </a:r>
          </a:p>
        </p:txBody>
      </p:sp>
      <p:sp>
        <p:nvSpPr>
          <p:cNvPr id="27" name="Text Box 2">
            <a:extLst>
              <a:ext uri="{FF2B5EF4-FFF2-40B4-BE49-F238E27FC236}">
                <a16:creationId xmlns:a16="http://schemas.microsoft.com/office/drawing/2014/main" id="{1E86B7E7-F87D-4375-BAE3-34A81C5D0F8B}"/>
              </a:ext>
            </a:extLst>
          </p:cNvPr>
          <p:cNvSpPr txBox="1">
            <a:spLocks noChangeArrowheads="1"/>
          </p:cNvSpPr>
          <p:nvPr userDrawn="1"/>
        </p:nvSpPr>
        <p:spPr bwMode="auto">
          <a:xfrm>
            <a:off x="812801" y="1614980"/>
            <a:ext cx="2448910" cy="40934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SLIDES &amp; LAYOUTS</a:t>
            </a:r>
            <a:br>
              <a:rPr lang="da-DK" sz="1600" dirty="0">
                <a:latin typeface="+mn-lt"/>
                <a:cs typeface="Arial" panose="020B0604020202020204" pitchFamily="34" charset="0"/>
              </a:rPr>
            </a:br>
            <a:br>
              <a:rPr lang="da-DK" sz="1600" dirty="0">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menupunktet </a:t>
            </a:r>
            <a:r>
              <a:rPr lang="da-DK" altLang="da-DK" sz="900" b="1" noProof="1">
                <a:solidFill>
                  <a:schemeClr val="tx1"/>
                </a:solidFill>
                <a:latin typeface="+mn-lt"/>
                <a:cs typeface="Arial" panose="020B0604020202020204" pitchFamily="34" charset="0"/>
              </a:rPr>
              <a:t>Nyt Slide </a:t>
            </a:r>
            <a:r>
              <a:rPr lang="da-DK" altLang="da-DK" sz="900" b="0" noProof="1">
                <a:solidFill>
                  <a:schemeClr val="tx1"/>
                </a:solidFill>
                <a:latin typeface="+mn-lt"/>
                <a:cs typeface="Arial" panose="020B0604020202020204" pitchFamily="34" charset="0"/>
              </a:rPr>
              <a:t>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 for at indsætte nyt slide.</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Ændre layout</a:t>
            </a: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pilen</a:t>
            </a:r>
            <a:r>
              <a:rPr lang="da-DK" altLang="da-DK" sz="900" b="0" baseline="0" noProof="1">
                <a:solidFill>
                  <a:schemeClr val="tx1"/>
                </a:solidFill>
                <a:latin typeface="+mn-lt"/>
                <a:cs typeface="Arial" panose="020B0604020202020204" pitchFamily="34" charset="0"/>
              </a:rPr>
              <a:t> ved siden af </a:t>
            </a:r>
            <a:r>
              <a:rPr lang="da-DK" altLang="da-DK" sz="900" b="1" baseline="0" noProof="1">
                <a:solidFill>
                  <a:schemeClr val="tx1"/>
                </a:solidFill>
                <a:latin typeface="+mn-lt"/>
                <a:cs typeface="Arial" panose="020B0604020202020204" pitchFamily="34" charset="0"/>
              </a:rPr>
              <a:t>Layout</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for at få vist en dropdown-menu af </a:t>
            </a:r>
            <a:br>
              <a:rPr lang="da-DK" altLang="da-DK" sz="900" b="0" baseline="0" noProof="1">
                <a:solidFill>
                  <a:schemeClr val="tx1"/>
                </a:solidFill>
                <a:latin typeface="+mn-lt"/>
                <a:cs typeface="Arial" panose="020B0604020202020204" pitchFamily="34" charset="0"/>
              </a:rPr>
            </a:br>
            <a:r>
              <a:rPr lang="da-DK" altLang="da-DK" sz="900" b="0" baseline="0" noProof="1">
                <a:solidFill>
                  <a:schemeClr val="tx1"/>
                </a:solidFill>
                <a:latin typeface="+mn-lt"/>
                <a:cs typeface="Arial" panose="020B0604020202020204" pitchFamily="34" charset="0"/>
              </a:rPr>
              <a:t>mulige slides-layout.</a:t>
            </a:r>
            <a:endParaRPr lang="da-DK" altLang="da-DK" sz="900" b="0"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endParaRPr lang="da-DK" sz="1600" dirty="0">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TYPOGRAFIER</a:t>
            </a:r>
            <a:endParaRPr lang="da-DK" altLang="da-DK" sz="1600" b="0"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Brug</a:t>
            </a:r>
            <a:r>
              <a:rPr lang="da-DK" altLang="da-DK" sz="900" b="1" noProof="1">
                <a:solidFill>
                  <a:schemeClr val="tx1"/>
                </a:solidFill>
                <a:latin typeface="+mn-lt"/>
                <a:cs typeface="Arial" panose="020B0604020202020204" pitchFamily="34" charset="0"/>
              </a:rPr>
              <a:t> TAB </a:t>
            </a:r>
            <a:r>
              <a:rPr lang="da-DK" altLang="da-DK" sz="900" b="0" noProof="1">
                <a:solidFill>
                  <a:schemeClr val="tx1"/>
                </a:solidFill>
                <a:latin typeface="+mn-lt"/>
                <a:cs typeface="Arial" panose="020B0604020202020204" pitchFamily="34" charset="0"/>
              </a:rPr>
              <a:t>for at gå frem i tekst-niveauer. Klik </a:t>
            </a:r>
            <a:r>
              <a:rPr lang="da-DK" altLang="da-DK" sz="900" b="1" noProof="1">
                <a:solidFill>
                  <a:schemeClr val="tx1"/>
                </a:solidFill>
                <a:latin typeface="+mn-lt"/>
                <a:cs typeface="Arial" panose="020B0604020202020204" pitchFamily="34" charset="0"/>
              </a:rPr>
              <a:t>ENTER </a:t>
            </a:r>
            <a:r>
              <a:rPr lang="da-DK" altLang="da-DK" sz="900" b="0" noProof="1">
                <a:solidFill>
                  <a:schemeClr val="tx1"/>
                </a:solidFill>
                <a:latin typeface="+mn-lt"/>
                <a:cs typeface="Arial" panose="020B0604020202020204" pitchFamily="34" charset="0"/>
              </a:rPr>
              <a:t>og</a:t>
            </a:r>
            <a:r>
              <a:rPr lang="da-DK" altLang="da-DK" sz="900" b="0" baseline="0" noProof="1">
                <a:solidFill>
                  <a:schemeClr val="tx1"/>
                </a:solidFill>
                <a:latin typeface="+mn-lt"/>
                <a:cs typeface="Arial" panose="020B0604020202020204" pitchFamily="34" charset="0"/>
              </a:rPr>
              <a:t> </a:t>
            </a:r>
            <a:r>
              <a:rPr lang="da-DK" altLang="da-DK" sz="900" b="0" noProof="1">
                <a:solidFill>
                  <a:schemeClr val="tx1"/>
                </a:solidFill>
                <a:latin typeface="+mn-lt"/>
                <a:cs typeface="Arial" panose="020B0604020202020204" pitchFamily="34" charset="0"/>
              </a:rPr>
              <a:t>derefter </a:t>
            </a:r>
            <a:r>
              <a:rPr lang="da-DK" altLang="da-DK" sz="900" b="1" noProof="1">
                <a:solidFill>
                  <a:schemeClr val="tx1"/>
                </a:solidFill>
                <a:latin typeface="+mn-lt"/>
                <a:cs typeface="Arial" panose="020B0604020202020204" pitchFamily="34" charset="0"/>
              </a:rPr>
              <a:t>TAB</a:t>
            </a:r>
            <a:r>
              <a:rPr lang="da-DK" altLang="da-DK" sz="900" b="0" noProof="1">
                <a:solidFill>
                  <a:schemeClr val="tx1"/>
                </a:solidFill>
                <a:latin typeface="+mn-lt"/>
                <a:cs typeface="Arial" panose="020B0604020202020204" pitchFamily="34" charset="0"/>
              </a:rPr>
              <a:t> for at skifte fra et niveau til det næste.</a:t>
            </a:r>
          </a:p>
          <a:p>
            <a:pPr eaLnBrk="1" hangingPunct="1">
              <a:spcAft>
                <a:spcPts val="600"/>
              </a:spcAft>
              <a:defRPr/>
            </a:pPr>
            <a:r>
              <a:rPr lang="da-DK" altLang="da-DK" sz="900" b="0" kern="1200" noProof="1">
                <a:solidFill>
                  <a:schemeClr val="tx1"/>
                </a:solidFill>
                <a:latin typeface="Arial" charset="0"/>
                <a:ea typeface="+mn-ea"/>
                <a:cs typeface="Arial" panose="020B0604020202020204" pitchFamily="34" charset="0"/>
              </a:rPr>
              <a:t>Brug </a:t>
            </a:r>
            <a:r>
              <a:rPr lang="da-DK" altLang="da-DK" sz="900" b="1" kern="1200" noProof="1">
                <a:solidFill>
                  <a:schemeClr val="tx1"/>
                </a:solidFill>
                <a:latin typeface="Arial" charset="0"/>
                <a:ea typeface="+mn-ea"/>
                <a:cs typeface="Arial" panose="020B0604020202020204" pitchFamily="34" charset="0"/>
              </a:rPr>
              <a:t>SHIFT+TAB  </a:t>
            </a:r>
            <a:r>
              <a:rPr lang="da-DK" altLang="da-DK" sz="900" b="0" kern="1200" noProof="1">
                <a:solidFill>
                  <a:schemeClr val="tx1"/>
                </a:solidFill>
                <a:latin typeface="Arial" charset="0"/>
                <a:ea typeface="+mn-ea"/>
                <a:cs typeface="Arial" panose="020B0604020202020204" pitchFamily="34" charset="0"/>
              </a:rPr>
              <a:t>f</a:t>
            </a:r>
            <a:r>
              <a:rPr lang="da-DK" altLang="da-DK" sz="900" b="0" noProof="1">
                <a:solidFill>
                  <a:schemeClr val="tx1"/>
                </a:solidFill>
                <a:latin typeface="+mn-lt"/>
                <a:cs typeface="Arial" panose="020B0604020202020204" pitchFamily="34" charset="0"/>
              </a:rPr>
              <a:t>or at gå tilbage i tekst-niveauer. </a:t>
            </a:r>
          </a:p>
          <a:p>
            <a:pPr eaLnBrk="1" hangingPunct="1">
              <a:spcAft>
                <a:spcPts val="600"/>
              </a:spcAft>
              <a:defRPr/>
            </a:pPr>
            <a:r>
              <a:rPr lang="da-DK" altLang="da-DK" sz="900" b="0" noProof="1">
                <a:solidFill>
                  <a:schemeClr val="tx1"/>
                </a:solidFill>
                <a:latin typeface="+mn-lt"/>
                <a:cs typeface="Arial" panose="020B0604020202020204" pitchFamily="34" charset="0"/>
              </a:rPr>
              <a:t>Alternativt kan du bruge </a:t>
            </a:r>
            <a:r>
              <a:rPr lang="da-DK" altLang="da-DK" sz="900" b="1" noProof="1">
                <a:solidFill>
                  <a:schemeClr val="tx1"/>
                </a:solidFill>
                <a:latin typeface="+mn-lt"/>
                <a:cs typeface="Arial" panose="020B0604020202020204" pitchFamily="34" charset="0"/>
              </a:rPr>
              <a:t>Forøg</a:t>
            </a:r>
            <a:r>
              <a:rPr lang="da-DK" altLang="da-DK" sz="900" b="0" noProof="1">
                <a:solidFill>
                  <a:schemeClr val="tx1"/>
                </a:solidFill>
                <a:latin typeface="+mn-lt"/>
                <a:cs typeface="Arial" panose="020B0604020202020204" pitchFamily="34" charset="0"/>
              </a:rPr>
              <a:t> og </a:t>
            </a:r>
            <a:r>
              <a:rPr lang="da-DK" altLang="da-DK" sz="900" b="1" noProof="1">
                <a:solidFill>
                  <a:schemeClr val="tx1"/>
                </a:solidFill>
                <a:latin typeface="+mn-lt"/>
                <a:cs typeface="Arial" panose="020B0604020202020204" pitchFamily="34" charset="0"/>
              </a:rPr>
              <a:t>Formindsk</a:t>
            </a:r>
            <a:r>
              <a:rPr lang="da-DK" altLang="da-DK" sz="900" b="0" noProof="1">
                <a:solidFill>
                  <a:schemeClr val="tx1"/>
                </a:solidFill>
                <a:latin typeface="+mn-lt"/>
                <a:cs typeface="Arial" panose="020B0604020202020204" pitchFamily="34" charset="0"/>
              </a:rPr>
              <a:t> listeniveau.</a:t>
            </a:r>
          </a:p>
          <a:p>
            <a:pPr eaLnBrk="1" hangingPunct="1">
              <a:spcAft>
                <a:spcPts val="600"/>
              </a:spcAft>
              <a:defRPr/>
            </a:pPr>
            <a:r>
              <a:rPr lang="da-DK" sz="900" b="1" noProof="1">
                <a:latin typeface="+mn-lt"/>
                <a:cs typeface="Arial" panose="020B0604020202020204" pitchFamily="34" charset="0"/>
              </a:rPr>
              <a:t>TIP: Brug</a:t>
            </a:r>
            <a:r>
              <a:rPr lang="da-DK" sz="900" b="1" baseline="0" noProof="1">
                <a:latin typeface="+mn-lt"/>
                <a:cs typeface="Arial" panose="020B0604020202020204" pitchFamily="34" charset="0"/>
              </a:rPr>
              <a:t> bullet-knappen</a:t>
            </a:r>
            <a:endParaRPr lang="da-DK" sz="900" b="1" noProof="1">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Fjern bullet for almindelig tekst.</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Klik på bullet-knappen for at sætte korrekt bullet igen.</a:t>
            </a:r>
          </a:p>
        </p:txBody>
      </p:sp>
      <p:sp>
        <p:nvSpPr>
          <p:cNvPr id="28" name="Text Box 3">
            <a:extLst>
              <a:ext uri="{FF2B5EF4-FFF2-40B4-BE49-F238E27FC236}">
                <a16:creationId xmlns:a16="http://schemas.microsoft.com/office/drawing/2014/main" id="{F5D76AC5-956B-497C-88E2-05290D3AAF8A}"/>
              </a:ext>
            </a:extLst>
          </p:cNvPr>
          <p:cNvSpPr txBox="1">
            <a:spLocks noChangeArrowheads="1"/>
          </p:cNvSpPr>
          <p:nvPr userDrawn="1"/>
        </p:nvSpPr>
        <p:spPr bwMode="auto">
          <a:xfrm>
            <a:off x="4498493" y="1614980"/>
            <a:ext cx="2448911" cy="386259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fontAlgn="auto">
              <a:spcBef>
                <a:spcPts val="1200"/>
              </a:spcBef>
              <a:spcAft>
                <a:spcPts val="600"/>
              </a:spcAft>
              <a:buFont typeface="+mj-lt"/>
              <a:buNone/>
              <a:defRPr/>
            </a:pPr>
            <a:r>
              <a:rPr lang="da-DK" sz="900" b="1" noProof="1">
                <a:solidFill>
                  <a:schemeClr val="tx1"/>
                </a:solidFill>
                <a:latin typeface="+mn-lt"/>
                <a:cs typeface="Arial" panose="020B0604020202020204" pitchFamily="34" charset="0"/>
              </a:rPr>
              <a:t>Nulstil slide</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på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knappen.</a:t>
            </a:r>
          </a:p>
          <a:p>
            <a:pPr marL="0" marR="0" indent="0" algn="l" defTabSz="914400" rtl="0" eaLnBrk="1" fontAlgn="auto" latinLnBrk="0" hangingPunct="1">
              <a:lnSpc>
                <a:spcPct val="100000"/>
              </a:lnSpc>
              <a:spcBef>
                <a:spcPts val="0"/>
              </a:spcBef>
              <a:spcAft>
                <a:spcPts val="600"/>
              </a:spcAft>
              <a:buClrTx/>
              <a:buSzTx/>
              <a:buFont typeface="+mj-lt"/>
              <a:buNone/>
              <a:tabLs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Nulstil</a:t>
            </a:r>
            <a:r>
              <a:rPr lang="da-DK" altLang="da-DK" sz="900" b="0" noProof="1">
                <a:solidFill>
                  <a:schemeClr val="tx1"/>
                </a:solidFill>
                <a:latin typeface="+mn-lt"/>
                <a:cs typeface="Arial" panose="020B0604020202020204" pitchFamily="34" charset="0"/>
              </a:rPr>
              <a:t> for at nulstille placering, størrelse og formatering af pladsholdere til layoutets oprindelige design i </a:t>
            </a:r>
            <a:r>
              <a:rPr lang="da-DK" altLang="da-DK" sz="900" b="1" noProof="1">
                <a:solidFill>
                  <a:schemeClr val="tx1"/>
                </a:solidFill>
                <a:latin typeface="+mn-lt"/>
                <a:cs typeface="Arial" panose="020B0604020202020204" pitchFamily="34" charset="0"/>
              </a:rPr>
              <a:t>Hjem</a:t>
            </a:r>
            <a:r>
              <a:rPr lang="da-DK" altLang="da-DK" sz="900" b="0" noProof="1">
                <a:solidFill>
                  <a:schemeClr val="tx1"/>
                </a:solidFill>
                <a:latin typeface="+mn-lt"/>
                <a:cs typeface="Arial" panose="020B0604020202020204" pitchFamily="34" charset="0"/>
              </a:rPr>
              <a:t> fanen.</a:t>
            </a:r>
            <a:endParaRPr lang="da-DK" sz="900" b="1" noProof="1">
              <a:solidFill>
                <a:schemeClr val="tx1"/>
              </a:solidFill>
              <a:latin typeface="+mn-lt"/>
              <a:cs typeface="Arial" panose="020B0604020202020204" pitchFamily="34" charset="0"/>
            </a:endParaRPr>
          </a:p>
          <a:p>
            <a:pPr marL="0" marR="0" indent="0" algn="l" defTabSz="914400" rtl="0" eaLnBrk="1" fontAlgn="auto" latinLnBrk="0" hangingPunct="1">
              <a:lnSpc>
                <a:spcPct val="100000"/>
              </a:lnSpc>
              <a:spcBef>
                <a:spcPts val="0"/>
              </a:spcBef>
              <a:spcAft>
                <a:spcPts val="600"/>
              </a:spcAft>
              <a:buClrTx/>
              <a:buSzTx/>
              <a:buFont typeface="+mj-lt"/>
              <a:buNone/>
              <a:tabLst/>
              <a:defRPr/>
            </a:pPr>
            <a:endParaRPr lang="da-DK" sz="9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dirty="0">
                <a:latin typeface="+mn-lt"/>
                <a:cs typeface="Arial" panose="020B0604020202020204" pitchFamily="34" charset="0"/>
              </a:rPr>
              <a:t>BILLEDER</a:t>
            </a:r>
            <a:endParaRPr lang="da-DK" sz="1600" b="1" noProof="1">
              <a:solidFill>
                <a:schemeClr val="tx1"/>
              </a:solidFill>
              <a:latin typeface="+mn-lt"/>
              <a:cs typeface="Arial" panose="020B0604020202020204" pitchFamily="34" charset="0"/>
            </a:endParaRP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Klik</a:t>
            </a:r>
            <a:r>
              <a:rPr lang="da-DK" altLang="da-DK" sz="900" b="0" baseline="0" noProof="1">
                <a:solidFill>
                  <a:schemeClr val="tx1"/>
                </a:solidFill>
                <a:latin typeface="+mn-lt"/>
                <a:cs typeface="Arial" panose="020B0604020202020204" pitchFamily="34" charset="0"/>
              </a:rPr>
              <a:t> på ikonet p</a:t>
            </a:r>
            <a:r>
              <a:rPr lang="da-DK" altLang="da-DK" sz="900" b="0" noProof="1">
                <a:solidFill>
                  <a:schemeClr val="tx1"/>
                </a:solidFill>
                <a:latin typeface="+mn-lt"/>
                <a:cs typeface="Arial" panose="020B0604020202020204" pitchFamily="34" charset="0"/>
              </a:rPr>
              <a:t>å slides med billedpladsholder, og vælg </a:t>
            </a:r>
            <a:r>
              <a:rPr lang="da-DK" altLang="da-DK" sz="900" b="1" noProof="1">
                <a:solidFill>
                  <a:schemeClr val="tx1"/>
                </a:solidFill>
                <a:latin typeface="+mn-lt"/>
                <a:cs typeface="Arial" panose="020B0604020202020204" pitchFamily="34" charset="0"/>
              </a:rPr>
              <a:t>Indsæt </a:t>
            </a:r>
            <a:r>
              <a:rPr lang="da-DK" altLang="da-DK" sz="900" b="0" noProof="1">
                <a:solidFill>
                  <a:schemeClr val="tx1"/>
                </a:solidFill>
                <a:latin typeface="+mn-lt"/>
                <a:cs typeface="Arial" panose="020B0604020202020204" pitchFamily="34" charset="0"/>
              </a:rPr>
              <a:t>for at søge efter billede.</a:t>
            </a:r>
          </a:p>
          <a:p>
            <a:pPr eaLnBrk="1" hangingPunct="1">
              <a:spcBef>
                <a:spcPts val="1200"/>
              </a:spcBef>
              <a:spcAft>
                <a:spcPts val="600"/>
              </a:spcAft>
              <a:defRPr/>
            </a:pPr>
            <a:r>
              <a:rPr lang="da-DK" sz="900" b="1" noProof="1">
                <a:solidFill>
                  <a:schemeClr val="tx1"/>
                </a:solidFill>
                <a:latin typeface="+mn-lt"/>
                <a:cs typeface="Arial" panose="020B0604020202020204" pitchFamily="34" charset="0"/>
              </a:rPr>
              <a:t>Beskær billede</a:t>
            </a:r>
          </a:p>
          <a:p>
            <a:pPr eaLnBrk="1" hangingPunct="1">
              <a:spcAft>
                <a:spcPts val="600"/>
              </a:spcAft>
              <a:defRPr/>
            </a:pPr>
            <a:r>
              <a:rPr lang="da-DK" altLang="da-DK" sz="900" b="1" noProof="1">
                <a:solidFill>
                  <a:schemeClr val="tx1"/>
                </a:solidFill>
                <a:latin typeface="+mn-lt"/>
                <a:cs typeface="Arial" panose="020B0604020202020204" pitchFamily="34" charset="0"/>
              </a:rPr>
              <a:t>1. </a:t>
            </a: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Beskær</a:t>
            </a:r>
            <a:r>
              <a:rPr lang="da-DK" altLang="da-DK" sz="900" b="0" noProof="1">
                <a:solidFill>
                  <a:schemeClr val="tx1"/>
                </a:solidFill>
                <a:latin typeface="+mn-lt"/>
                <a:cs typeface="Arial" panose="020B0604020202020204" pitchFamily="34" charset="0"/>
              </a:rPr>
              <a:t> for at ændre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billedets fokus/størrelse.</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Ønsker du at ændre billedets størrelse, så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hold </a:t>
            </a:r>
            <a:r>
              <a:rPr lang="da-DK" altLang="da-DK" sz="900" b="1" noProof="1">
                <a:solidFill>
                  <a:schemeClr val="tx1"/>
                </a:solidFill>
                <a:latin typeface="+mn-lt"/>
                <a:cs typeface="Arial" panose="020B0604020202020204" pitchFamily="34" charset="0"/>
              </a:rPr>
              <a:t>SHIFT</a:t>
            </a:r>
            <a:r>
              <a:rPr lang="da-DK" altLang="da-DK" sz="900" b="0" noProof="1">
                <a:solidFill>
                  <a:schemeClr val="tx1"/>
                </a:solidFill>
                <a:latin typeface="+mn-lt"/>
                <a:cs typeface="Arial" panose="020B0604020202020204" pitchFamily="34" charset="0"/>
              </a:rPr>
              <a:t>-knappen nede, mens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du trækker i billedets hjørner.</a:t>
            </a:r>
          </a:p>
          <a:p>
            <a:pPr eaLnBrk="1" hangingPunct="1">
              <a:spcAft>
                <a:spcPts val="600"/>
              </a:spcAft>
              <a:defRPr/>
            </a:pP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TIP: </a:t>
            </a:r>
            <a:r>
              <a:rPr lang="da-DK" altLang="da-DK" sz="900" b="0" noProof="1">
                <a:solidFill>
                  <a:schemeClr val="tx1"/>
                </a:solidFill>
                <a:latin typeface="+mn-lt"/>
                <a:cs typeface="Arial" panose="020B0604020202020204" pitchFamily="34" charset="0"/>
              </a:rPr>
              <a:t>Hvis du sletter billedet og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indsætter et nyt, kan billedet lægge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sig foran tekst og grafik. Hvis det sker, så højreklik på billedet og vælg </a:t>
            </a:r>
            <a:r>
              <a:rPr lang="da-DK" altLang="da-DK" sz="900" b="1" noProof="1">
                <a:solidFill>
                  <a:schemeClr val="tx1"/>
                </a:solidFill>
                <a:latin typeface="+mn-lt"/>
                <a:cs typeface="Arial" panose="020B0604020202020204" pitchFamily="34" charset="0"/>
              </a:rPr>
              <a:t>Placer bagest.</a:t>
            </a:r>
          </a:p>
        </p:txBody>
      </p:sp>
      <p:sp>
        <p:nvSpPr>
          <p:cNvPr id="30" name="Text Box 4">
            <a:extLst>
              <a:ext uri="{FF2B5EF4-FFF2-40B4-BE49-F238E27FC236}">
                <a16:creationId xmlns:a16="http://schemas.microsoft.com/office/drawing/2014/main" id="{460FBAEE-DC7E-44A6-BEA8-1DCAE4DE7726}"/>
              </a:ext>
            </a:extLst>
          </p:cNvPr>
          <p:cNvSpPr txBox="1">
            <a:spLocks noChangeArrowheads="1"/>
          </p:cNvSpPr>
          <p:nvPr userDrawn="1"/>
        </p:nvSpPr>
        <p:spPr bwMode="auto">
          <a:xfrm>
            <a:off x="8135848" y="1614980"/>
            <a:ext cx="2581489" cy="475514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0" tIns="0" rIns="144000" bIns="0" anchor="t" anchorCtr="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marL="0" marR="0" lvl="0" indent="0" algn="l" defTabSz="914400" rtl="0" eaLnBrk="1" fontAlgn="auto" latinLnBrk="0" hangingPunct="1">
              <a:lnSpc>
                <a:spcPct val="100000"/>
              </a:lnSpc>
              <a:spcBef>
                <a:spcPts val="0"/>
              </a:spcBef>
              <a:spcAft>
                <a:spcPts val="600"/>
              </a:spcAft>
              <a:buClrTx/>
              <a:buSzTx/>
              <a:buFontTx/>
              <a:buNone/>
              <a:tabLst/>
              <a:defRPr/>
            </a:pPr>
            <a:r>
              <a:rPr lang="da-DK" sz="1600" cap="all" baseline="0" noProof="1">
                <a:latin typeface="+mn-lt"/>
                <a:cs typeface="Arial" panose="020B0604020202020204" pitchFamily="34" charset="0"/>
              </a:rPr>
              <a:t>SIDEnummer</a:t>
            </a:r>
          </a:p>
          <a:p>
            <a:pPr marL="0" marR="0" lvl="0" indent="0" algn="l" defTabSz="914400" rtl="0" eaLnBrk="1" fontAlgn="auto" latinLnBrk="0" hangingPunct="1">
              <a:lnSpc>
                <a:spcPct val="100000"/>
              </a:lnSpc>
              <a:spcBef>
                <a:spcPts val="0"/>
              </a:spcBef>
              <a:spcAft>
                <a:spcPts val="600"/>
              </a:spcAft>
              <a:buClrTx/>
              <a:buSzTx/>
              <a:buFontTx/>
              <a:buNone/>
              <a:tabLst/>
              <a:defRPr/>
            </a:pPr>
            <a:r>
              <a:rPr lang="da-DK" altLang="da-DK" sz="900" b="0" noProof="1">
                <a:solidFill>
                  <a:schemeClr val="tx1"/>
                </a:solidFill>
                <a:latin typeface="+mn-lt"/>
                <a:cs typeface="Arial" panose="020B0604020202020204" pitchFamily="34" charset="0"/>
              </a:rPr>
              <a:t>Indsæt sidenummer som</a:t>
            </a:r>
            <a:r>
              <a:rPr lang="da-DK" altLang="da-DK" sz="900" b="0" baseline="0" noProof="1">
                <a:solidFill>
                  <a:schemeClr val="tx1"/>
                </a:solidFill>
                <a:latin typeface="+mn-lt"/>
                <a:cs typeface="Arial" panose="020B0604020202020204" pitchFamily="34" charset="0"/>
              </a:rPr>
              <a:t> det sidste i din præsentation, så ændringerne slår igennem på alle slides.</a:t>
            </a:r>
            <a:endParaRPr lang="da-DK" sz="9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a:t>
            </a:r>
            <a:r>
              <a:rPr lang="da-DK" altLang="da-DK" sz="900" b="1" noProof="1">
                <a:solidFill>
                  <a:schemeClr val="tx1"/>
                </a:solidFill>
                <a:latin typeface="+mn-lt"/>
                <a:cs typeface="Arial" panose="020B0604020202020204" pitchFamily="34" charset="0"/>
              </a:rPr>
              <a:t>Sidenummer </a:t>
            </a:r>
            <a:r>
              <a:rPr lang="da-DK" altLang="da-DK" sz="900" b="0" noProof="1">
                <a:solidFill>
                  <a:schemeClr val="tx1"/>
                </a:solidFill>
                <a:latin typeface="+mn-lt"/>
                <a:cs typeface="Arial" panose="020B0604020202020204" pitchFamily="34" charset="0"/>
              </a:rPr>
              <a:t>i fanen </a:t>
            </a:r>
            <a:r>
              <a:rPr lang="da-DK" altLang="da-DK" sz="900" b="1" noProof="1">
                <a:solidFill>
                  <a:schemeClr val="tx1"/>
                </a:solidFill>
                <a:latin typeface="+mn-lt"/>
                <a:cs typeface="Arial" panose="020B0604020202020204" pitchFamily="34" charset="0"/>
              </a:rPr>
              <a:t>Indsæt.</a:t>
            </a:r>
            <a:br>
              <a:rPr lang="da-DK" altLang="da-DK" sz="900" b="0" noProof="1">
                <a:solidFill>
                  <a:schemeClr val="tx1"/>
                </a:solidFill>
                <a:latin typeface="+mn-lt"/>
                <a:cs typeface="Arial" panose="020B0604020202020204" pitchFamily="34" charset="0"/>
              </a:rPr>
            </a:b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Er sidenummer aktivt, så sluk for det.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tag vinduet frem igen, og tænd for Sidenummer. </a:t>
            </a:r>
            <a:br>
              <a:rPr lang="da-DK" altLang="da-DK" sz="900" b="0" noProof="1">
                <a:solidFill>
                  <a:schemeClr val="tx1"/>
                </a:solidFill>
                <a:latin typeface="+mn-lt"/>
                <a:cs typeface="Arial" panose="020B0604020202020204" pitchFamily="34" charset="0"/>
              </a:rPr>
            </a:br>
            <a:r>
              <a:rPr lang="da-DK" altLang="da-DK" sz="900" b="0" noProof="1">
                <a:solidFill>
                  <a:schemeClr val="tx1"/>
                </a:solidFill>
                <a:latin typeface="+mn-lt"/>
                <a:cs typeface="Arial" panose="020B0604020202020204" pitchFamily="34" charset="0"/>
              </a:rPr>
              <a:t>Vælg </a:t>
            </a:r>
            <a:r>
              <a:rPr lang="da-DK" altLang="da-DK" sz="900" b="1" noProof="1">
                <a:solidFill>
                  <a:schemeClr val="tx1"/>
                </a:solidFill>
                <a:latin typeface="+mn-lt"/>
                <a:cs typeface="Arial" panose="020B0604020202020204" pitchFamily="34" charset="0"/>
              </a:rPr>
              <a:t>Anvend på alle </a:t>
            </a:r>
            <a:r>
              <a:rPr lang="da-DK" altLang="da-DK" sz="900" b="0" noProof="1">
                <a:solidFill>
                  <a:schemeClr val="tx1"/>
                </a:solidFill>
                <a:latin typeface="+mn-lt"/>
                <a:cs typeface="Arial" panose="020B0604020202020204" pitchFamily="34" charset="0"/>
              </a:rPr>
              <a:t>eller </a:t>
            </a:r>
            <a:r>
              <a:rPr lang="da-DK" altLang="da-DK" sz="900" b="1" noProof="1">
                <a:solidFill>
                  <a:schemeClr val="tx1"/>
                </a:solidFill>
                <a:latin typeface="+mn-lt"/>
                <a:cs typeface="Arial" panose="020B0604020202020204" pitchFamily="34" charset="0"/>
              </a:rPr>
              <a:t>Anvend,</a:t>
            </a:r>
            <a:r>
              <a:rPr lang="da-DK" altLang="da-DK" sz="900" b="0" noProof="1">
                <a:solidFill>
                  <a:schemeClr val="tx1"/>
                </a:solidFill>
                <a:latin typeface="+mn-lt"/>
                <a:cs typeface="Arial" panose="020B0604020202020204" pitchFamily="34" charset="0"/>
              </a:rPr>
              <a:t> hvis det kun skal være på et enkelt slide.</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sz="1600" dirty="0">
                <a:latin typeface="+mn-lt"/>
                <a:cs typeface="Arial" panose="020B0604020202020204" pitchFamily="34" charset="0"/>
              </a:rPr>
              <a:t>HJÆLPELINJER</a:t>
            </a:r>
            <a:endParaRPr lang="da-DK" sz="1600" b="1" noProof="1">
              <a:solidFill>
                <a:schemeClr val="tx1"/>
              </a:solidFill>
              <a:latin typeface="+mn-lt"/>
              <a:cs typeface="Arial" panose="020B0604020202020204" pitchFamily="34" charset="0"/>
            </a:endParaRPr>
          </a:p>
          <a:p>
            <a:pPr eaLnBrk="1" hangingPunct="1">
              <a:spcAft>
                <a:spcPts val="600"/>
              </a:spcAft>
              <a:defRPr/>
            </a:pPr>
            <a:r>
              <a:rPr lang="da-DK" altLang="da-DK" sz="900" b="0" noProof="1">
                <a:solidFill>
                  <a:schemeClr val="tx1"/>
                </a:solidFill>
                <a:latin typeface="+mn-lt"/>
                <a:cs typeface="Arial" panose="020B0604020202020204" pitchFamily="34" charset="0"/>
              </a:rPr>
              <a:t>Klik på fanen </a:t>
            </a:r>
            <a:r>
              <a:rPr lang="da-DK" altLang="da-DK" sz="900" b="1" noProof="1">
                <a:solidFill>
                  <a:schemeClr val="tx1"/>
                </a:solidFill>
                <a:latin typeface="+mn-lt"/>
                <a:cs typeface="Arial" panose="020B0604020202020204" pitchFamily="34" charset="0"/>
              </a:rPr>
              <a:t>Vis, </a:t>
            </a:r>
            <a:r>
              <a:rPr lang="da-DK" altLang="da-DK" sz="900" b="0" noProof="1">
                <a:solidFill>
                  <a:schemeClr val="tx1"/>
                </a:solidFill>
                <a:latin typeface="+mn-lt"/>
                <a:cs typeface="Arial" panose="020B0604020202020204" pitchFamily="34" charset="0"/>
              </a:rPr>
              <a:t>og sæt hak ved </a:t>
            </a:r>
            <a:r>
              <a:rPr lang="da-DK" altLang="da-DK" sz="900" b="1" noProof="1">
                <a:solidFill>
                  <a:schemeClr val="tx1"/>
                </a:solidFill>
                <a:latin typeface="+mn-lt"/>
                <a:cs typeface="Arial" panose="020B0604020202020204" pitchFamily="34" charset="0"/>
              </a:rPr>
              <a:t>Hjælpelinjer.</a:t>
            </a:r>
          </a:p>
          <a:p>
            <a:pPr eaLnBrk="1" hangingPunct="1">
              <a:spcAft>
                <a:spcPts val="600"/>
              </a:spcAft>
              <a:defRPr/>
            </a:pPr>
            <a:r>
              <a:rPr lang="da-DK" altLang="da-DK" sz="900" b="1" noProof="1">
                <a:solidFill>
                  <a:schemeClr val="tx1"/>
                </a:solidFill>
                <a:latin typeface="+mn-lt"/>
                <a:cs typeface="Arial" panose="020B0604020202020204" pitchFamily="34" charset="0"/>
              </a:rPr>
              <a:t>TIP: Alt + F9 </a:t>
            </a:r>
            <a:r>
              <a:rPr lang="da-DK" altLang="da-DK" sz="900" b="0" noProof="1">
                <a:solidFill>
                  <a:schemeClr val="tx1"/>
                </a:solidFill>
                <a:latin typeface="+mn-lt"/>
                <a:cs typeface="Arial" panose="020B0604020202020204" pitchFamily="34" charset="0"/>
              </a:rPr>
              <a:t>for hurtig visning af hjælpelinjer</a:t>
            </a:r>
            <a:br>
              <a:rPr lang="da-DK" altLang="da-DK" sz="900" b="0" noProof="1">
                <a:solidFill>
                  <a:schemeClr val="tx1"/>
                </a:solidFill>
                <a:latin typeface="+mn-lt"/>
                <a:cs typeface="Arial" panose="020B0604020202020204" pitchFamily="34" charset="0"/>
              </a:rPr>
            </a:br>
            <a:r>
              <a:rPr lang="da-DK" altLang="da-DK" sz="900" b="1" noProof="1">
                <a:solidFill>
                  <a:schemeClr val="tx1"/>
                </a:solidFill>
                <a:latin typeface="+mn-lt"/>
                <a:cs typeface="Arial" panose="020B0604020202020204" pitchFamily="34" charset="0"/>
              </a:rPr>
              <a:t>Mac: </a:t>
            </a:r>
            <a:r>
              <a:rPr lang="da-DK" sz="900" b="0" i="0" dirty="0">
                <a:solidFill>
                  <a:srgbClr val="333333"/>
                </a:solidFill>
                <a:effectLst/>
                <a:latin typeface="Arial"/>
              </a:rPr>
              <a:t>⌘ </a:t>
            </a:r>
            <a:r>
              <a:rPr lang="da-DK" altLang="da-DK" sz="900" b="0" noProof="1">
                <a:solidFill>
                  <a:schemeClr val="tx1"/>
                </a:solidFill>
                <a:latin typeface="+mn-lt"/>
                <a:cs typeface="Arial" panose="020B0604020202020204" pitchFamily="34" charset="0"/>
              </a:rPr>
              <a:t>+ option + ctrl + G</a:t>
            </a:r>
            <a:br>
              <a:rPr lang="da-DK" altLang="da-DK" sz="900" b="0" noProof="1">
                <a:solidFill>
                  <a:schemeClr val="tx1"/>
                </a:solidFill>
                <a:latin typeface="+mn-lt"/>
                <a:cs typeface="Arial" panose="020B0604020202020204" pitchFamily="34" charset="0"/>
              </a:rPr>
            </a:br>
            <a:endParaRPr lang="da-DK" altLang="da-DK" sz="900" b="0" noProof="1">
              <a:solidFill>
                <a:schemeClr val="tx1"/>
              </a:solidFill>
              <a:latin typeface="+mn-lt"/>
              <a:cs typeface="Arial" panose="020B0604020202020204" pitchFamily="34" charset="0"/>
            </a:endParaRPr>
          </a:p>
          <a:p>
            <a:pPr eaLnBrk="1" hangingPunct="1">
              <a:spcAft>
                <a:spcPts val="600"/>
              </a:spcAft>
              <a:defRPr/>
            </a:pPr>
            <a:r>
              <a:rPr lang="da-DK" altLang="da-DK" sz="1600" b="0" noProof="1">
                <a:solidFill>
                  <a:schemeClr val="tx1"/>
                </a:solidFill>
                <a:latin typeface="+mn-lt"/>
                <a:cs typeface="Arial" panose="020B0604020202020204" pitchFamily="34" charset="0"/>
              </a:rPr>
              <a:t>COPY/PASTE INDHOLD</a:t>
            </a:r>
          </a:p>
          <a:p>
            <a:pPr eaLnBrk="1" hangingPunct="1">
              <a:spcAft>
                <a:spcPts val="600"/>
              </a:spcAft>
              <a:defRPr/>
            </a:pPr>
            <a:r>
              <a:rPr lang="da-DK" altLang="da-DK" sz="900" b="0" noProof="1">
                <a:solidFill>
                  <a:schemeClr val="tx1"/>
                </a:solidFill>
                <a:latin typeface="+mn-lt"/>
                <a:cs typeface="Arial" panose="020B0604020202020204" pitchFamily="34" charset="0"/>
              </a:rPr>
              <a:t>Du har to muligheder, når du kopierer gammelt indhold over i din nye præsentation:</a:t>
            </a:r>
          </a:p>
          <a:p>
            <a:pPr eaLnBrk="1" hangingPunct="1">
              <a:spcAft>
                <a:spcPts val="600"/>
              </a:spcAft>
              <a:defRPr/>
            </a:pPr>
            <a:r>
              <a:rPr lang="da-DK" altLang="da-DK" sz="900" b="1" noProof="1">
                <a:solidFill>
                  <a:schemeClr val="tx1"/>
                </a:solidFill>
                <a:latin typeface="+mn-lt"/>
                <a:cs typeface="Arial" panose="020B0604020202020204" pitchFamily="34" charset="0"/>
              </a:rPr>
              <a:t>1. Best practice: </a:t>
            </a:r>
            <a:r>
              <a:rPr lang="da-DK" altLang="da-DK" sz="900" b="0" noProof="1">
                <a:solidFill>
                  <a:schemeClr val="tx1"/>
                </a:solidFill>
                <a:latin typeface="+mn-lt"/>
                <a:cs typeface="Arial" panose="020B0604020202020204" pitchFamily="34" charset="0"/>
              </a:rPr>
              <a:t>Opret et slide i din nye præsentation, og kopier ét indholdselement ad gangen (fx kopier al tekst fra én tekstboks).</a:t>
            </a:r>
          </a:p>
          <a:p>
            <a:pPr eaLnBrk="1" hangingPunct="1">
              <a:spcAft>
                <a:spcPts val="600"/>
              </a:spcAft>
              <a:defRPr/>
            </a:pPr>
            <a:r>
              <a:rPr lang="da-DK" altLang="da-DK" sz="900" b="1" noProof="1">
                <a:solidFill>
                  <a:schemeClr val="tx1"/>
                </a:solidFill>
                <a:latin typeface="+mn-lt"/>
                <a:cs typeface="Arial" panose="020B0604020202020204" pitchFamily="34" charset="0"/>
              </a:rPr>
              <a:t>2. </a:t>
            </a:r>
            <a:r>
              <a:rPr lang="da-DK" altLang="da-DK" sz="900" b="0" noProof="1">
                <a:solidFill>
                  <a:schemeClr val="tx1"/>
                </a:solidFill>
                <a:latin typeface="+mn-lt"/>
                <a:cs typeface="Arial" panose="020B0604020202020204" pitchFamily="34" charset="0"/>
              </a:rPr>
              <a:t>Eller kopier et helt slide over i din nye præsentation, og vælg derefter et passende layout . Husk at slette de gamle, forkerte layouts (gå i Vis &gt; Slidemaster og slet dem).</a:t>
            </a:r>
          </a:p>
        </p:txBody>
      </p:sp>
      <p:pic>
        <p:nvPicPr>
          <p:cNvPr id="31" name="Picture 30">
            <a:extLst>
              <a:ext uri="{FF2B5EF4-FFF2-40B4-BE49-F238E27FC236}">
                <a16:creationId xmlns:a16="http://schemas.microsoft.com/office/drawing/2014/main" id="{E7B73ADD-C9A2-4CC9-B9B1-829AB8120F3E}"/>
              </a:ext>
            </a:extLst>
          </p:cNvPr>
          <p:cNvPicPr>
            <a:picLocks noChangeAspect="1"/>
          </p:cNvPicPr>
          <p:nvPr userDrawn="1"/>
        </p:nvPicPr>
        <p:blipFill>
          <a:blip r:embed="rId2"/>
          <a:stretch>
            <a:fillRect/>
          </a:stretch>
        </p:blipFill>
        <p:spPr>
          <a:xfrm>
            <a:off x="3161255" y="5407305"/>
            <a:ext cx="257143" cy="285714"/>
          </a:xfrm>
          <a:prstGeom prst="rect">
            <a:avLst/>
          </a:prstGeom>
        </p:spPr>
      </p:pic>
      <p:pic>
        <p:nvPicPr>
          <p:cNvPr id="32" name="Picture 31">
            <a:extLst>
              <a:ext uri="{FF2B5EF4-FFF2-40B4-BE49-F238E27FC236}">
                <a16:creationId xmlns:a16="http://schemas.microsoft.com/office/drawing/2014/main" id="{94E7EF11-FB06-4FF3-89B6-C9C7B40D4DAE}"/>
              </a:ext>
            </a:extLst>
          </p:cNvPr>
          <p:cNvPicPr>
            <a:picLocks noChangeAspect="1"/>
          </p:cNvPicPr>
          <p:nvPr userDrawn="1"/>
        </p:nvPicPr>
        <p:blipFill rotWithShape="1">
          <a:blip r:embed="rId3"/>
          <a:srcRect l="3901" t="45142" r="62601" b="9046"/>
          <a:stretch/>
        </p:blipFill>
        <p:spPr>
          <a:xfrm>
            <a:off x="6736075" y="3148335"/>
            <a:ext cx="341204" cy="321707"/>
          </a:xfrm>
          <a:prstGeom prst="rect">
            <a:avLst/>
          </a:prstGeom>
        </p:spPr>
      </p:pic>
      <p:pic>
        <p:nvPicPr>
          <p:cNvPr id="33" name="Billede 1">
            <a:extLst>
              <a:ext uri="{FF2B5EF4-FFF2-40B4-BE49-F238E27FC236}">
                <a16:creationId xmlns:a16="http://schemas.microsoft.com/office/drawing/2014/main" id="{58944A03-80A9-4768-89E7-4E910EFFBC28}"/>
              </a:ext>
            </a:extLst>
          </p:cNvPr>
          <p:cNvPicPr>
            <a:picLocks noChangeAspect="1"/>
          </p:cNvPicPr>
          <p:nvPr userDrawn="1"/>
        </p:nvPicPr>
        <p:blipFill>
          <a:blip r:embed="rId4"/>
          <a:stretch>
            <a:fillRect/>
          </a:stretch>
        </p:blipFill>
        <p:spPr>
          <a:xfrm>
            <a:off x="3166702" y="2032000"/>
            <a:ext cx="308589" cy="528030"/>
          </a:xfrm>
          <a:prstGeom prst="rect">
            <a:avLst/>
          </a:prstGeom>
        </p:spPr>
      </p:pic>
      <p:pic>
        <p:nvPicPr>
          <p:cNvPr id="35" name="Billede 4">
            <a:extLst>
              <a:ext uri="{FF2B5EF4-FFF2-40B4-BE49-F238E27FC236}">
                <a16:creationId xmlns:a16="http://schemas.microsoft.com/office/drawing/2014/main" id="{51BFC2D6-78F9-4DE9-9EA2-2262FCDF4EAF}"/>
              </a:ext>
            </a:extLst>
          </p:cNvPr>
          <p:cNvPicPr>
            <a:picLocks noChangeAspect="1"/>
          </p:cNvPicPr>
          <p:nvPr userDrawn="1"/>
        </p:nvPicPr>
        <p:blipFill rotWithShape="1">
          <a:blip r:embed="rId5"/>
          <a:srcRect l="3031"/>
          <a:stretch/>
        </p:blipFill>
        <p:spPr>
          <a:xfrm>
            <a:off x="6808489" y="2180098"/>
            <a:ext cx="496606" cy="172842"/>
          </a:xfrm>
          <a:prstGeom prst="rect">
            <a:avLst/>
          </a:prstGeom>
        </p:spPr>
      </p:pic>
      <p:pic>
        <p:nvPicPr>
          <p:cNvPr id="36" name="Billede 5">
            <a:extLst>
              <a:ext uri="{FF2B5EF4-FFF2-40B4-BE49-F238E27FC236}">
                <a16:creationId xmlns:a16="http://schemas.microsoft.com/office/drawing/2014/main" id="{EBC4A3E5-1D15-4741-BFC6-17ACF4D5CD3D}"/>
              </a:ext>
            </a:extLst>
          </p:cNvPr>
          <p:cNvPicPr>
            <a:picLocks noChangeAspect="1"/>
          </p:cNvPicPr>
          <p:nvPr userDrawn="1"/>
        </p:nvPicPr>
        <p:blipFill>
          <a:blip r:embed="rId6"/>
          <a:stretch>
            <a:fillRect/>
          </a:stretch>
        </p:blipFill>
        <p:spPr>
          <a:xfrm>
            <a:off x="6812219" y="3792654"/>
            <a:ext cx="366043" cy="480431"/>
          </a:xfrm>
          <a:prstGeom prst="rect">
            <a:avLst/>
          </a:prstGeom>
        </p:spPr>
      </p:pic>
      <p:pic>
        <p:nvPicPr>
          <p:cNvPr id="37" name="Picture 36">
            <a:extLst>
              <a:ext uri="{FF2B5EF4-FFF2-40B4-BE49-F238E27FC236}">
                <a16:creationId xmlns:a16="http://schemas.microsoft.com/office/drawing/2014/main" id="{6C19287C-813E-4966-89A1-64D6247DEA84}"/>
              </a:ext>
            </a:extLst>
          </p:cNvPr>
          <p:cNvPicPr>
            <a:picLocks noChangeAspect="1"/>
          </p:cNvPicPr>
          <p:nvPr userDrawn="1"/>
        </p:nvPicPr>
        <p:blipFill>
          <a:blip r:embed="rId7"/>
          <a:stretch>
            <a:fillRect/>
          </a:stretch>
        </p:blipFill>
        <p:spPr>
          <a:xfrm>
            <a:off x="3161796" y="4649264"/>
            <a:ext cx="457143" cy="257143"/>
          </a:xfrm>
          <a:prstGeom prst="rect">
            <a:avLst/>
          </a:prstGeom>
        </p:spPr>
      </p:pic>
      <p:pic>
        <p:nvPicPr>
          <p:cNvPr id="38" name="Picture 37">
            <a:extLst>
              <a:ext uri="{FF2B5EF4-FFF2-40B4-BE49-F238E27FC236}">
                <a16:creationId xmlns:a16="http://schemas.microsoft.com/office/drawing/2014/main" id="{007658DD-99CF-4B02-82C0-E6D1C908CA1A}"/>
              </a:ext>
            </a:extLst>
          </p:cNvPr>
          <p:cNvPicPr>
            <a:picLocks noChangeAspect="1"/>
          </p:cNvPicPr>
          <p:nvPr userDrawn="1"/>
        </p:nvPicPr>
        <p:blipFill>
          <a:blip r:embed="rId8"/>
          <a:stretch>
            <a:fillRect/>
          </a:stretch>
        </p:blipFill>
        <p:spPr>
          <a:xfrm>
            <a:off x="3167676" y="2709768"/>
            <a:ext cx="475428" cy="176762"/>
          </a:xfrm>
          <a:prstGeom prst="rect">
            <a:avLst/>
          </a:prstGeom>
        </p:spPr>
      </p:pic>
      <p:sp>
        <p:nvSpPr>
          <p:cNvPr id="14" name="Date Placeholder 6" hidden="1">
            <a:extLst>
              <a:ext uri="{FF2B5EF4-FFF2-40B4-BE49-F238E27FC236}">
                <a16:creationId xmlns:a16="http://schemas.microsoft.com/office/drawing/2014/main" id="{E4FD2B6E-39A9-4094-A5FF-CBA180265C06}"/>
              </a:ext>
            </a:extLst>
          </p:cNvPr>
          <p:cNvSpPr>
            <a:spLocks noGrp="1"/>
          </p:cNvSpPr>
          <p:nvPr>
            <p:ph type="dt" sz="half" idx="15"/>
          </p:nvPr>
        </p:nvSpPr>
        <p:spPr>
          <a:xfrm>
            <a:off x="0" y="6858000"/>
            <a:ext cx="0" cy="0"/>
          </a:xfrm>
        </p:spPr>
        <p:txBody>
          <a:bodyPr/>
          <a:lstStyle>
            <a:lvl1pPr>
              <a:defRPr sz="100">
                <a:noFill/>
              </a:defRPr>
            </a:lvl1pPr>
          </a:lstStyle>
          <a:p>
            <a:fld id="{38CB3AE4-8087-403D-A93F-5470318A89C2}" type="datetime2">
              <a:rPr lang="da-DK" smtClean="0"/>
              <a:t>23. oktober 2025</a:t>
            </a:fld>
            <a:endParaRPr lang="da-DK" dirty="0"/>
          </a:p>
        </p:txBody>
      </p:sp>
      <p:sp>
        <p:nvSpPr>
          <p:cNvPr id="15" name="Footer Placeholder 8" hidden="1">
            <a:extLst>
              <a:ext uri="{FF2B5EF4-FFF2-40B4-BE49-F238E27FC236}">
                <a16:creationId xmlns:a16="http://schemas.microsoft.com/office/drawing/2014/main" id="{AAFF8183-88DB-4217-8B14-93C3A2F3C63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6" name="Slide Number Placeholder 10" hidden="1">
            <a:extLst>
              <a:ext uri="{FF2B5EF4-FFF2-40B4-BE49-F238E27FC236}">
                <a16:creationId xmlns:a16="http://schemas.microsoft.com/office/drawing/2014/main" id="{2ECA3156-EAFA-499A-BDD3-C3FE309B5732}"/>
              </a:ext>
            </a:extLst>
          </p:cNvPr>
          <p:cNvSpPr>
            <a:spLocks noGrp="1"/>
          </p:cNvSpPr>
          <p:nvPr>
            <p:ph type="sldNum" sz="quarter" idx="17"/>
          </p:nvPr>
        </p:nvSpPr>
        <p:spPr>
          <a:xfrm>
            <a:off x="0" y="6858000"/>
            <a:ext cx="0" cy="0"/>
          </a:xfrm>
        </p:spPr>
        <p:txBody>
          <a:bodyPr/>
          <a:lstStyle>
            <a:lvl1pPr>
              <a:defRPr sz="100">
                <a:noFill/>
              </a:defRPr>
            </a:lvl1pPr>
          </a:lstStyle>
          <a:p>
            <a:fld id="{23AA811B-2EBD-4900-905E-5BE206449611}" type="slidenum">
              <a:rPr lang="da-DK" smtClean="0"/>
              <a:pPr/>
              <a:t>‹nr.›</a:t>
            </a:fld>
            <a:endParaRPr lang="da-DK" dirty="0"/>
          </a:p>
        </p:txBody>
      </p:sp>
      <p:pic>
        <p:nvPicPr>
          <p:cNvPr id="5" name="Billede 4">
            <a:extLst>
              <a:ext uri="{FF2B5EF4-FFF2-40B4-BE49-F238E27FC236}">
                <a16:creationId xmlns:a16="http://schemas.microsoft.com/office/drawing/2014/main" id="{943B692E-9EBD-EEA2-C1E7-8C30249B5A23}"/>
              </a:ext>
            </a:extLst>
          </p:cNvPr>
          <p:cNvPicPr>
            <a:picLocks noChangeAspect="1"/>
          </p:cNvPicPr>
          <p:nvPr userDrawn="1"/>
        </p:nvPicPr>
        <p:blipFill>
          <a:blip r:embed="rId9"/>
          <a:stretch>
            <a:fillRect/>
          </a:stretch>
        </p:blipFill>
        <p:spPr>
          <a:xfrm>
            <a:off x="10804100" y="2352940"/>
            <a:ext cx="266667" cy="266667"/>
          </a:xfrm>
          <a:prstGeom prst="rect">
            <a:avLst/>
          </a:prstGeom>
        </p:spPr>
      </p:pic>
    </p:spTree>
    <p:extLst>
      <p:ext uri="{BB962C8B-B14F-4D97-AF65-F5344CB8AC3E}">
        <p14:creationId xmlns:p14="http://schemas.microsoft.com/office/powerpoint/2010/main" val="420694019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userDrawn="1">
  <p:cSld name="&gt;Brug ikke layouts efter dette &gt;&gt;">
    <p:bg>
      <p:bgPr>
        <a:solidFill>
          <a:schemeClr val="tx1"/>
        </a:solidFill>
        <a:effectLst/>
      </p:bgPr>
    </p:bg>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0F124504-36FD-4753-851D-5B7D02D4A2D1}"/>
              </a:ext>
            </a:extLst>
          </p:cNvPr>
          <p:cNvSpPr/>
          <p:nvPr userDrawn="1"/>
        </p:nvSpPr>
        <p:spPr bwMode="white">
          <a:xfrm>
            <a:off x="0" y="0"/>
            <a:ext cx="12192000" cy="6858000"/>
          </a:xfrm>
          <a:prstGeom prst="rect">
            <a:avLst/>
          </a:prstGeom>
          <a:solidFill>
            <a:schemeClr val="tx1"/>
          </a:solid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5" name="Do not use"/>
          <p:cNvSpPr txBox="1"/>
          <p:nvPr userDrawn="1"/>
        </p:nvSpPr>
        <p:spPr>
          <a:xfrm>
            <a:off x="430213" y="656823"/>
            <a:ext cx="11356977" cy="2893100"/>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4400" b="0" noProof="0" dirty="0">
                <a:solidFill>
                  <a:schemeClr val="bg1"/>
                </a:solidFill>
              </a:rPr>
              <a:t>Hvis du ser andre </a:t>
            </a:r>
            <a:r>
              <a:rPr lang="da-DK" sz="4400" b="1" i="1" noProof="0" dirty="0">
                <a:solidFill>
                  <a:schemeClr val="bg1"/>
                </a:solidFill>
              </a:rPr>
              <a:t>layouts efter dette,</a:t>
            </a:r>
            <a:br>
              <a:rPr lang="da-DK" sz="4400" b="0" i="0" noProof="0" dirty="0">
                <a:solidFill>
                  <a:schemeClr val="bg1"/>
                </a:solidFill>
              </a:rPr>
            </a:br>
            <a:r>
              <a:rPr lang="da-DK" sz="4400" b="0" noProof="0" dirty="0">
                <a:solidFill>
                  <a:schemeClr val="bg1"/>
                </a:solidFill>
              </a:rPr>
              <a:t>brug dem ikke. Disse layouts </a:t>
            </a:r>
            <a:r>
              <a:rPr lang="da-DK" sz="4400" b="1" i="1" u="none" noProof="0" dirty="0">
                <a:solidFill>
                  <a:schemeClr val="bg1"/>
                </a:solidFill>
              </a:rPr>
              <a:t>tilhører ikke </a:t>
            </a:r>
            <a:r>
              <a:rPr lang="da-DK" sz="4400" b="0" i="0" u="none" noProof="0" dirty="0">
                <a:solidFill>
                  <a:schemeClr val="bg1"/>
                </a:solidFill>
              </a:rPr>
              <a:t>vores </a:t>
            </a:r>
            <a:r>
              <a:rPr lang="da-DK" sz="4400" b="0" i="0" u="none" noProof="1">
                <a:solidFill>
                  <a:schemeClr val="bg1"/>
                </a:solidFill>
              </a:rPr>
              <a:t>corporate </a:t>
            </a:r>
            <a:r>
              <a:rPr lang="da-DK" sz="4400" b="0" noProof="0" dirty="0">
                <a:solidFill>
                  <a:schemeClr val="bg1"/>
                </a:solidFill>
              </a:rPr>
              <a:t>skabelon.</a:t>
            </a:r>
            <a:br>
              <a:rPr lang="da-DK" sz="2800" b="0" noProof="0" dirty="0">
                <a:solidFill>
                  <a:schemeClr val="bg1"/>
                </a:solidFill>
              </a:rPr>
            </a:br>
            <a:br>
              <a:rPr lang="da-DK" sz="2800" b="0" noProof="0" dirty="0">
                <a:solidFill>
                  <a:schemeClr val="bg1"/>
                </a:solidFill>
              </a:rPr>
            </a:br>
            <a:endParaRPr lang="da-DK" sz="2800" b="0" noProof="0" dirty="0">
              <a:solidFill>
                <a:schemeClr val="bg1"/>
              </a:solidFill>
            </a:endParaRPr>
          </a:p>
        </p:txBody>
      </p:sp>
      <p:grpSp>
        <p:nvGrpSpPr>
          <p:cNvPr id="4" name="Group 3">
            <a:extLst>
              <a:ext uri="{FF2B5EF4-FFF2-40B4-BE49-F238E27FC236}">
                <a16:creationId xmlns:a16="http://schemas.microsoft.com/office/drawing/2014/main" id="{2BEB5E5A-DA85-4D5B-80B9-F94482F55D76}"/>
              </a:ext>
            </a:extLst>
          </p:cNvPr>
          <p:cNvGrpSpPr/>
          <p:nvPr userDrawn="1"/>
        </p:nvGrpSpPr>
        <p:grpSpPr bwMode="black">
          <a:xfrm rot="8100000">
            <a:off x="10404874" y="3325226"/>
            <a:ext cx="1036788" cy="1036788"/>
            <a:chOff x="6096000" y="4963130"/>
            <a:chExt cx="1456719" cy="1456719"/>
          </a:xfrm>
          <a:solidFill>
            <a:schemeClr val="bg1"/>
          </a:solidFill>
        </p:grpSpPr>
        <p:sp>
          <p:nvSpPr>
            <p:cNvPr id="3" name="Rectangle 2">
              <a:extLst>
                <a:ext uri="{FF2B5EF4-FFF2-40B4-BE49-F238E27FC236}">
                  <a16:creationId xmlns:a16="http://schemas.microsoft.com/office/drawing/2014/main" id="{C823227E-A862-4A7F-BC20-0D107430AB2C}"/>
                </a:ext>
              </a:extLst>
            </p:cNvPr>
            <p:cNvSpPr/>
            <p:nvPr userDrawn="1"/>
          </p:nvSpPr>
          <p:spPr bwMode="black">
            <a:xfrm rot="5400000">
              <a:off x="5534135" y="5524995"/>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sp>
          <p:nvSpPr>
            <p:cNvPr id="6" name="Rectangle 5">
              <a:extLst>
                <a:ext uri="{FF2B5EF4-FFF2-40B4-BE49-F238E27FC236}">
                  <a16:creationId xmlns:a16="http://schemas.microsoft.com/office/drawing/2014/main" id="{08501AE6-6504-4184-9443-E89AFACF769D}"/>
                </a:ext>
              </a:extLst>
            </p:cNvPr>
            <p:cNvSpPr/>
            <p:nvPr userDrawn="1"/>
          </p:nvSpPr>
          <p:spPr bwMode="black">
            <a:xfrm rot="10800000">
              <a:off x="6096000" y="4963130"/>
              <a:ext cx="1456719" cy="332990"/>
            </a:xfrm>
            <a:prstGeom prst="rect">
              <a:avLst/>
            </a:prstGeom>
            <a:grpFill/>
            <a:ln w="6350"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2000" tIns="72000" rIns="72000" bIns="72000" numCol="1" spcCol="0" rtlCol="0" fromWordArt="0" anchor="ctr" anchorCtr="0" forceAA="0" compatLnSpc="1">
              <a:prstTxWarp prst="textNoShape">
                <a:avLst/>
              </a:prstTxWarp>
              <a:noAutofit/>
            </a:bodyPr>
            <a:lstStyle/>
            <a:p>
              <a:pPr algn="ctr">
                <a:spcBef>
                  <a:spcPts val="600"/>
                </a:spcBef>
                <a:buClr>
                  <a:srgbClr val="003755"/>
                </a:buClr>
              </a:pPr>
              <a:endParaRPr lang="da-DK" sz="1400" dirty="0" err="1">
                <a:solidFill>
                  <a:schemeClr val="tx1"/>
                </a:solidFill>
              </a:endParaRPr>
            </a:p>
          </p:txBody>
        </p:sp>
      </p:grpSp>
      <p:sp>
        <p:nvSpPr>
          <p:cNvPr id="12" name="Rectangle 11">
            <a:extLst>
              <a:ext uri="{FF2B5EF4-FFF2-40B4-BE49-F238E27FC236}">
                <a16:creationId xmlns:a16="http://schemas.microsoft.com/office/drawing/2014/main" id="{67CEE09B-6EE1-4BF2-85A3-DE69E91BC4C6}"/>
              </a:ext>
            </a:extLst>
          </p:cNvPr>
          <p:cNvSpPr/>
          <p:nvPr userDrawn="1"/>
        </p:nvSpPr>
        <p:spPr>
          <a:xfrm>
            <a:off x="472536" y="2986685"/>
            <a:ext cx="10152346" cy="1631216"/>
          </a:xfrm>
          <a:prstGeom prst="rect">
            <a:avLst/>
          </a:prstGeom>
        </p:spPr>
        <p:txBody>
          <a:bodyPr wrap="square">
            <a:spAutoFit/>
          </a:bodyPr>
          <a:lstStyle/>
          <a:p>
            <a:pPr algn="ctr"/>
            <a:r>
              <a:rPr lang="da-DK" sz="10000" b="1" i="1" noProof="0" dirty="0">
                <a:solidFill>
                  <a:schemeClr val="bg1"/>
                </a:solidFill>
              </a:rPr>
              <a:t>Brug dem ikke </a:t>
            </a:r>
            <a:endParaRPr lang="da-DK" sz="10000" b="1" i="1" noProof="0" dirty="0"/>
          </a:p>
        </p:txBody>
      </p:sp>
      <p:sp>
        <p:nvSpPr>
          <p:cNvPr id="16" name="Do not use">
            <a:extLst>
              <a:ext uri="{FF2B5EF4-FFF2-40B4-BE49-F238E27FC236}">
                <a16:creationId xmlns:a16="http://schemas.microsoft.com/office/drawing/2014/main" id="{A8FA78FA-4D94-4717-B7C6-6F86378D6B01}"/>
              </a:ext>
            </a:extLst>
          </p:cNvPr>
          <p:cNvSpPr txBox="1"/>
          <p:nvPr userDrawn="1"/>
        </p:nvSpPr>
        <p:spPr>
          <a:xfrm>
            <a:off x="430214" y="5186455"/>
            <a:ext cx="11356974" cy="969496"/>
          </a:xfrm>
          <a:prstGeom prst="rect">
            <a:avLst/>
          </a:prstGeom>
          <a:noFill/>
        </p:spPr>
        <p:txBody>
          <a:bodyPr wrap="square" lIns="0" tIns="0" rIns="0" bIns="0" rtlCol="0">
            <a:spAutoFit/>
          </a:bodyPr>
          <a:lstStyle/>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Pga. PowerPoints standard Kopier/Indsæt funktionalitet kan ekstra uønskede layouts forekomme.</a:t>
            </a:r>
          </a:p>
          <a:p>
            <a:pPr marL="0" marR="0" indent="0" algn="ctr" fontAlgn="auto">
              <a:lnSpc>
                <a:spcPct val="100000"/>
              </a:lnSpc>
              <a:spcBef>
                <a:spcPts val="600"/>
              </a:spcBef>
              <a:spcAft>
                <a:spcPts val="0"/>
              </a:spcAft>
              <a:buClr>
                <a:srgbClr val="003755"/>
              </a:buClr>
              <a:buSzTx/>
              <a:buFontTx/>
              <a:buNone/>
              <a:tabLst/>
            </a:pPr>
            <a:r>
              <a:rPr lang="da-DK" sz="2000" b="0" noProof="0" dirty="0">
                <a:solidFill>
                  <a:schemeClr val="bg1"/>
                </a:solidFill>
              </a:rPr>
              <a:t>OBS! Layouts efter dette kan indeholde potentiel fortrolig information.</a:t>
            </a:r>
            <a:br>
              <a:rPr lang="da-DK" sz="1800" b="0" noProof="0" dirty="0">
                <a:solidFill>
                  <a:schemeClr val="bg1"/>
                </a:solidFill>
              </a:rPr>
            </a:br>
            <a:endParaRPr lang="da-DK" sz="1800" b="0" noProof="0" dirty="0">
              <a:solidFill>
                <a:schemeClr val="bg1"/>
              </a:solidFill>
            </a:endParaRPr>
          </a:p>
        </p:txBody>
      </p:sp>
      <p:sp>
        <p:nvSpPr>
          <p:cNvPr id="13" name="Date Placeholder 6" hidden="1">
            <a:extLst>
              <a:ext uri="{FF2B5EF4-FFF2-40B4-BE49-F238E27FC236}">
                <a16:creationId xmlns:a16="http://schemas.microsoft.com/office/drawing/2014/main" id="{64CEB7DD-E8FE-47C7-8823-750A10754EB0}"/>
              </a:ext>
            </a:extLst>
          </p:cNvPr>
          <p:cNvSpPr>
            <a:spLocks noGrp="1"/>
          </p:cNvSpPr>
          <p:nvPr>
            <p:ph type="dt" sz="half" idx="15"/>
          </p:nvPr>
        </p:nvSpPr>
        <p:spPr>
          <a:xfrm>
            <a:off x="0" y="6858000"/>
            <a:ext cx="0" cy="0"/>
          </a:xfrm>
        </p:spPr>
        <p:txBody>
          <a:bodyPr/>
          <a:lstStyle>
            <a:lvl1pPr>
              <a:defRPr sz="100">
                <a:noFill/>
              </a:defRPr>
            </a:lvl1pPr>
          </a:lstStyle>
          <a:p>
            <a:fld id="{A4339D32-BA0E-4C6C-BE3F-DD5997C1139D}" type="datetime2">
              <a:rPr lang="da-DK" smtClean="0"/>
              <a:t>23. oktober 2025</a:t>
            </a:fld>
            <a:endParaRPr lang="da-DK" dirty="0"/>
          </a:p>
        </p:txBody>
      </p:sp>
      <p:sp>
        <p:nvSpPr>
          <p:cNvPr id="14" name="Footer Placeholder 8" hidden="1">
            <a:extLst>
              <a:ext uri="{FF2B5EF4-FFF2-40B4-BE49-F238E27FC236}">
                <a16:creationId xmlns:a16="http://schemas.microsoft.com/office/drawing/2014/main" id="{06739825-D1B6-4F3A-8216-BA5B32BD19E7}"/>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15" name="Slide Number Placeholder 10" hidden="1">
            <a:extLst>
              <a:ext uri="{FF2B5EF4-FFF2-40B4-BE49-F238E27FC236}">
                <a16:creationId xmlns:a16="http://schemas.microsoft.com/office/drawing/2014/main" id="{A2244AC4-18E1-41D9-B6D4-4D2415BE8C35}"/>
              </a:ext>
            </a:extLst>
          </p:cNvPr>
          <p:cNvSpPr>
            <a:spLocks noGrp="1"/>
          </p:cNvSpPr>
          <p:nvPr>
            <p:ph type="sldNum" sz="quarter" idx="17"/>
          </p:nvPr>
        </p:nvSpPr>
        <p:spPr>
          <a:xfrm>
            <a:off x="0" y="6858000"/>
            <a:ext cx="0" cy="0"/>
          </a:xfrm>
        </p:spPr>
        <p:txBody>
          <a:bodyPr/>
          <a:lstStyle>
            <a:lvl1pPr>
              <a:defRPr sz="100">
                <a:noFill/>
              </a:defRPr>
            </a:lvl1p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886622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Kapitel">
    <p:bg>
      <p:bgRef idx="1001">
        <a:schemeClr val="bg1"/>
      </p:bgRef>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2B649D45-51C1-97B2-2B6C-E9D08F82C4B8}"/>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8" name="Date Placeholder 6" hidden="1">
            <a:extLst>
              <a:ext uri="{FF2B5EF4-FFF2-40B4-BE49-F238E27FC236}">
                <a16:creationId xmlns:a16="http://schemas.microsoft.com/office/drawing/2014/main" id="{EC4984FD-C954-4704-8EAD-D63D90C9952D}"/>
              </a:ext>
            </a:extLst>
          </p:cNvPr>
          <p:cNvSpPr>
            <a:spLocks noGrp="1"/>
          </p:cNvSpPr>
          <p:nvPr>
            <p:ph type="dt" sz="half" idx="15"/>
          </p:nvPr>
        </p:nvSpPr>
        <p:spPr>
          <a:xfrm>
            <a:off x="0" y="6858000"/>
            <a:ext cx="0" cy="0"/>
          </a:xfrm>
        </p:spPr>
        <p:txBody>
          <a:bodyPr/>
          <a:lstStyle>
            <a:lvl1pPr>
              <a:defRPr sz="100">
                <a:noFill/>
              </a:defRPr>
            </a:lvl1pPr>
          </a:lstStyle>
          <a:p>
            <a:fld id="{C6EC6C57-E07C-4B44-997E-0E66161001C0}" type="datetime2">
              <a:rPr lang="da-DK" smtClean="0"/>
              <a:t>23. oktober 2025</a:t>
            </a:fld>
            <a:endParaRPr lang="da-DK" dirty="0"/>
          </a:p>
        </p:txBody>
      </p:sp>
      <p:sp>
        <p:nvSpPr>
          <p:cNvPr id="9" name="Footer Placeholder 8" hidden="1">
            <a:extLst>
              <a:ext uri="{FF2B5EF4-FFF2-40B4-BE49-F238E27FC236}">
                <a16:creationId xmlns:a16="http://schemas.microsoft.com/office/drawing/2014/main" id="{E9C8E5B9-7CE0-43DA-AD39-74ECF3AC709B}"/>
              </a:ext>
            </a:extLst>
          </p:cNvPr>
          <p:cNvSpPr>
            <a:spLocks noGrp="1"/>
          </p:cNvSpPr>
          <p:nvPr>
            <p:ph type="ftr" sz="quarter" idx="16"/>
          </p:nvPr>
        </p:nvSpPr>
        <p:spPr>
          <a:xfrm>
            <a:off x="0" y="6858000"/>
            <a:ext cx="0" cy="0"/>
          </a:xfrm>
        </p:spPr>
        <p:txBody>
          <a:bodyPr/>
          <a:lstStyle>
            <a:lvl1pPr>
              <a:defRPr sz="100">
                <a:noFill/>
              </a:defRPr>
            </a:lvl1pPr>
          </a:lstStyle>
          <a:p>
            <a:endParaRPr lang="da-DK" dirty="0"/>
          </a:p>
        </p:txBody>
      </p:sp>
      <p:sp>
        <p:nvSpPr>
          <p:cNvPr id="2" name="Title 1"/>
          <p:cNvSpPr>
            <a:spLocks noGrp="1"/>
          </p:cNvSpPr>
          <p:nvPr>
            <p:ph type="ctrTitle" hasCustomPrompt="1"/>
          </p:nvPr>
        </p:nvSpPr>
        <p:spPr>
          <a:xfrm>
            <a:off x="812800" y="4399527"/>
            <a:ext cx="7317678" cy="1239273"/>
          </a:xfrm>
        </p:spPr>
        <p:txBody>
          <a:bodyPr rIns="0" anchor="t" anchorCtr="0"/>
          <a:lstStyle>
            <a:lvl1pPr algn="l">
              <a:defRPr sz="4200">
                <a:solidFill>
                  <a:schemeClr val="accent1"/>
                </a:solidFill>
              </a:defRPr>
            </a:lvl1pPr>
          </a:lstStyle>
          <a:p>
            <a:r>
              <a:rPr lang="da-DK" dirty="0"/>
              <a:t>Klik for at tilføje titel</a:t>
            </a:r>
          </a:p>
        </p:txBody>
      </p:sp>
      <p:sp>
        <p:nvSpPr>
          <p:cNvPr id="3" name="Subtitle 2"/>
          <p:cNvSpPr>
            <a:spLocks noGrp="1"/>
          </p:cNvSpPr>
          <p:nvPr>
            <p:ph type="subTitle" idx="1" hasCustomPrompt="1"/>
          </p:nvPr>
        </p:nvSpPr>
        <p:spPr>
          <a:xfrm>
            <a:off x="812800" y="3490021"/>
            <a:ext cx="7317676" cy="672562"/>
          </a:xfrm>
        </p:spPr>
        <p:txBody>
          <a:bodyPr rIns="0" anchor="b" anchorCtr="0"/>
          <a:lstStyle>
            <a:lvl1pPr marL="0" indent="0" algn="l">
              <a:lnSpc>
                <a:spcPct val="90000"/>
              </a:lnSpc>
              <a:spcBef>
                <a:spcPts val="0"/>
              </a:spcBef>
              <a:spcAft>
                <a:spcPts val="0"/>
              </a:spcAft>
              <a:buFont typeface="Arial" panose="020B0604020202020204" pitchFamily="34" charset="0"/>
              <a:buNone/>
              <a:defRPr sz="4200" b="1" spc="-70" baseline="0">
                <a:solidFill>
                  <a:schemeClr val="accent4">
                    <a:lumMod val="60000"/>
                    <a:lumOff val="40000"/>
                  </a:schemeClr>
                </a:solidFill>
              </a:defRPr>
            </a:lvl1pPr>
            <a:lvl2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2pPr>
            <a:lvl3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3pPr>
            <a:lvl4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4pPr>
            <a:lvl5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5pPr>
            <a:lvl6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6pPr>
            <a:lvl7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7pPr>
            <a:lvl8pPr marL="0" indent="0" algn="l">
              <a:lnSpc>
                <a:spcPct val="90000"/>
              </a:lnSpc>
              <a:spcBef>
                <a:spcPts val="0"/>
              </a:spcBef>
              <a:spcAft>
                <a:spcPts val="0"/>
              </a:spcAft>
              <a:buFont typeface="Arial" panose="020B0604020202020204" pitchFamily="34" charset="0"/>
              <a:buChar char="​"/>
              <a:defRPr sz="4200" b="1">
                <a:solidFill>
                  <a:schemeClr val="accent4">
                    <a:lumMod val="60000"/>
                    <a:lumOff val="40000"/>
                  </a:schemeClr>
                </a:solidFill>
              </a:defRPr>
            </a:lvl8pPr>
            <a:lvl9pPr marL="0" indent="0" algn="l">
              <a:lnSpc>
                <a:spcPct val="90000"/>
              </a:lnSpc>
              <a:spcBef>
                <a:spcPts val="0"/>
              </a:spcBef>
              <a:spcAft>
                <a:spcPts val="0"/>
              </a:spcAft>
              <a:buFont typeface="Arial" panose="020B0604020202020204" pitchFamily="34" charset="0"/>
              <a:buChar char="​"/>
              <a:tabLst/>
              <a:defRPr sz="4200" b="1">
                <a:solidFill>
                  <a:schemeClr val="accent4">
                    <a:lumMod val="60000"/>
                    <a:lumOff val="40000"/>
                  </a:schemeClr>
                </a:solidFill>
              </a:defRPr>
            </a:lvl9pPr>
          </a:lstStyle>
          <a:p>
            <a:r>
              <a:rPr lang="da-DK" dirty="0"/>
              <a:t>Tilføj fx 01</a:t>
            </a:r>
          </a:p>
        </p:txBody>
      </p:sp>
      <p:sp>
        <p:nvSpPr>
          <p:cNvPr id="5" name="Pladsholder til slidenummer 4">
            <a:extLst>
              <a:ext uri="{FF2B5EF4-FFF2-40B4-BE49-F238E27FC236}">
                <a16:creationId xmlns:a16="http://schemas.microsoft.com/office/drawing/2014/main" id="{009134B4-BBCE-33E6-826D-5A53AE80B572}"/>
              </a:ext>
            </a:extLst>
          </p:cNvPr>
          <p:cNvSpPr>
            <a:spLocks noGrp="1"/>
          </p:cNvSpPr>
          <p:nvPr>
            <p:ph type="sldNum" sz="quarter" idx="17"/>
          </p:nvPr>
        </p:nvSpPr>
        <p:spPr/>
        <p:txBody>
          <a:bodyPr/>
          <a:lstStyle/>
          <a:p>
            <a:fld id="{24C8C45C-947F-4981-8B3F-4F32E973C901}" type="slidenum">
              <a:rPr lang="da-DK" smtClean="0"/>
              <a:pPr/>
              <a:t>‹nr.›</a:t>
            </a:fld>
            <a:endParaRPr lang="da-DK" dirty="0"/>
          </a:p>
        </p:txBody>
      </p:sp>
      <p:pic>
        <p:nvPicPr>
          <p:cNvPr id="7" name="Graphic 4">
            <a:extLst>
              <a:ext uri="{FF2B5EF4-FFF2-40B4-BE49-F238E27FC236}">
                <a16:creationId xmlns:a16="http://schemas.microsoft.com/office/drawing/2014/main" id="{A28CAE69-11D3-99F0-F0E4-8FB4408ACDD0}"/>
              </a:ext>
            </a:extLst>
          </p:cNvPr>
          <p:cNvPicPr>
            <a:picLocks noChangeAspect="1"/>
          </p:cNvPicPr>
          <p:nvPr userDrawn="1"/>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8128000" y="2740444"/>
            <a:ext cx="3251200" cy="2898356"/>
          </a:xfrm>
          <a:prstGeom prst="rect">
            <a:avLst/>
          </a:prstGeom>
        </p:spPr>
      </p:pic>
    </p:spTree>
    <p:extLst>
      <p:ext uri="{BB962C8B-B14F-4D97-AF65-F5344CB8AC3E}">
        <p14:creationId xmlns:p14="http://schemas.microsoft.com/office/powerpoint/2010/main" val="1971382265"/>
      </p:ext>
    </p:extLst>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el og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lvl1pPr>
            <a:lvl2pPr>
              <a:defRPr/>
            </a:lvl2pPr>
            <a:lvl3pPr>
              <a:defRPr/>
            </a:lvl3pPr>
            <a:lvl4pPr>
              <a:defRPr/>
            </a:lvl4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FA532F53-CC62-4553-9D43-03DE52C486B3}"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27310111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el og indhold B">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 </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79FE527D-4DAF-4B54-B0BF-869BC0806E2F}"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41023103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el og indhold C">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0D15F8B7-992F-CD7C-1067-88371064A0DC}"/>
              </a:ext>
            </a:extLst>
          </p:cNvPr>
          <p:cNvSpPr/>
          <p:nvPr userDrawn="1"/>
        </p:nvSpPr>
        <p:spPr>
          <a:xfrm>
            <a:off x="406400" y="0"/>
            <a:ext cx="11379200" cy="6045200"/>
          </a:xfrm>
          <a:prstGeom prst="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C6AD6C70-5F51-4B56-B9D6-2161E2F1332B}"/>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65024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p:txBody>
      </p:sp>
      <p:sp>
        <p:nvSpPr>
          <p:cNvPr id="4" name="Date Placeholder 3" hidden="1">
            <a:extLst>
              <a:ext uri="{FF2B5EF4-FFF2-40B4-BE49-F238E27FC236}">
                <a16:creationId xmlns:a16="http://schemas.microsoft.com/office/drawing/2014/main" id="{A8D7B535-415A-41F4-AFE0-6FFBBBD7631B}"/>
              </a:ext>
            </a:extLst>
          </p:cNvPr>
          <p:cNvSpPr>
            <a:spLocks noGrp="1"/>
          </p:cNvSpPr>
          <p:nvPr>
            <p:ph type="dt" sz="half" idx="10"/>
          </p:nvPr>
        </p:nvSpPr>
        <p:spPr/>
        <p:txBody>
          <a:bodyPr/>
          <a:lstStyle/>
          <a:p>
            <a:fld id="{DA9BF770-4F7A-47EE-9095-4C2C9343F5CB}"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12CFB2E6-561D-40B3-AC0C-DD0BE409F019}"/>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0EA510CB-1580-43BE-BB77-910FF9E78674}"/>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943247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o indhold A">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lvl1pPr>
            <a:lvl5pPr>
              <a:defRPr>
                <a:solidFill>
                  <a:schemeClr val="accent1"/>
                </a:solidFill>
              </a:defRPr>
            </a:lvl5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Brug sort tekst på hvid baggrund – undtagelse er overskrifter, som altid er blå.</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a:p>
            <a:pPr lvl="5"/>
            <a:r>
              <a:rPr lang="da-DK" noProof="0" dirty="0"/>
              <a:t>6</a:t>
            </a:r>
          </a:p>
          <a:p>
            <a:pPr lvl="6"/>
            <a:endParaRPr lang="da-DK" noProof="0" dirty="0"/>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26078736-8A73-4C46-99F0-3F18846D973B}"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13709268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 indhold B">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5A5A1F2D-F0D9-D704-6D47-D5BA413A712B}"/>
              </a:ext>
            </a:extLst>
          </p:cNvPr>
          <p:cNvSpPr/>
          <p:nvPr userDrawn="1"/>
        </p:nvSpPr>
        <p:spPr>
          <a:xfrm>
            <a:off x="406400" y="0"/>
            <a:ext cx="11379200" cy="6045200"/>
          </a:xfrm>
          <a:prstGeom prst="rect">
            <a:avLst/>
          </a:prstGeom>
          <a:solidFill>
            <a:srgbClr val="F3F2F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a-DK" dirty="0"/>
          </a:p>
        </p:txBody>
      </p:sp>
      <p:sp>
        <p:nvSpPr>
          <p:cNvPr id="2" name="Title 1">
            <a:extLst>
              <a:ext uri="{FF2B5EF4-FFF2-40B4-BE49-F238E27FC236}">
                <a16:creationId xmlns:a16="http://schemas.microsoft.com/office/drawing/2014/main" id="{D9F50754-C2CE-4CB8-A5E2-AD2A724C0A6F}"/>
              </a:ext>
            </a:extLst>
          </p:cNvPr>
          <p:cNvSpPr>
            <a:spLocks noGrp="1"/>
          </p:cNvSpPr>
          <p:nvPr>
            <p:ph type="title" hasCustomPrompt="1"/>
          </p:nvPr>
        </p:nvSpPr>
        <p:spPr/>
        <p:txBody>
          <a:bodyPr/>
          <a:lstStyle/>
          <a:p>
            <a:r>
              <a:rPr lang="da-DK" dirty="0"/>
              <a:t>Klik for at tilføje titel</a:t>
            </a:r>
          </a:p>
        </p:txBody>
      </p:sp>
      <p:sp>
        <p:nvSpPr>
          <p:cNvPr id="3" name="Content Placeholder 2"/>
          <p:cNvSpPr>
            <a:spLocks noGrp="1"/>
          </p:cNvSpPr>
          <p:nvPr>
            <p:ph idx="1" hasCustomPrompt="1"/>
          </p:nvPr>
        </p:nvSpPr>
        <p:spPr>
          <a:xfrm>
            <a:off x="812799" y="2032000"/>
            <a:ext cx="4876801"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7" name="Content Placeholder 3">
            <a:extLst>
              <a:ext uri="{FF2B5EF4-FFF2-40B4-BE49-F238E27FC236}">
                <a16:creationId xmlns:a16="http://schemas.microsoft.com/office/drawing/2014/main" id="{17CE2ECF-AF40-4809-BD16-DFC59D53926E}"/>
              </a:ext>
            </a:extLst>
          </p:cNvPr>
          <p:cNvSpPr>
            <a:spLocks noGrp="1"/>
          </p:cNvSpPr>
          <p:nvPr>
            <p:ph sz="half" idx="2" hasCustomPrompt="1"/>
          </p:nvPr>
        </p:nvSpPr>
        <p:spPr>
          <a:xfrm>
            <a:off x="6502400" y="2032000"/>
            <a:ext cx="4876800" cy="3606800"/>
          </a:xfrm>
        </p:spPr>
        <p:txBody>
          <a:bodyPr/>
          <a:lstStyle>
            <a:lvl1pPr>
              <a:defRPr>
                <a:solidFill>
                  <a:schemeClr val="accent1"/>
                </a:solidFill>
              </a:defRPr>
            </a:lvl1pPr>
            <a:lvl2pPr>
              <a:defRPr>
                <a:solidFill>
                  <a:schemeClr val="accent1"/>
                </a:solidFill>
              </a:defRPr>
            </a:lvl2pPr>
            <a:lvl3pPr>
              <a:defRPr>
                <a:solidFill>
                  <a:schemeClr val="accent1"/>
                </a:solidFill>
              </a:defRPr>
            </a:lvl3pPr>
            <a:lvl4pPr>
              <a:defRPr>
                <a:solidFill>
                  <a:schemeClr val="accent1"/>
                </a:solidFill>
              </a:defRPr>
            </a:lvl4pPr>
            <a:lvl5pPr>
              <a:defRPr>
                <a:solidFill>
                  <a:schemeClr val="accent1"/>
                </a:solidFill>
              </a:defRPr>
            </a:lvl5pPr>
            <a:lvl6pPr>
              <a:defRPr>
                <a:solidFill>
                  <a:schemeClr val="accent1"/>
                </a:solidFill>
              </a:defRPr>
            </a:lvl6pPr>
            <a:lvl7pPr>
              <a:defRPr>
                <a:solidFill>
                  <a:schemeClr val="accent1"/>
                </a:solidFill>
              </a:defRPr>
            </a:lvl7pPr>
            <a:lvl8pPr>
              <a:defRPr>
                <a:solidFill>
                  <a:schemeClr val="accent1"/>
                </a:solidFill>
              </a:defRPr>
            </a:lvl8pPr>
            <a:lvl9pPr>
              <a:defRPr>
                <a:solidFill>
                  <a:schemeClr val="accent1"/>
                </a:solidFill>
              </a:defRPr>
            </a:lvl9pPr>
          </a:lstStyle>
          <a:p>
            <a:pPr lvl="0"/>
            <a:r>
              <a:rPr lang="da-DK" noProof="0" dirty="0"/>
              <a:t>Klik for at tilføje tekst.                                              Klik på Forøg listeniveau for at se næste tekstformat.                          Klik på Formindsk listeniveau for at se foregående tekstformat.                                                           Brug ikke tekstfeltet til billeder. Brug det gerne til figurer/grafer og tabeller. Teksten skal være blå, når der er en baggrundsfarve.</a:t>
            </a:r>
          </a:p>
          <a:p>
            <a:pPr lvl="1"/>
            <a:r>
              <a:rPr lang="da-DK" noProof="0" dirty="0"/>
              <a:t>Andet Niveau</a:t>
            </a:r>
          </a:p>
          <a:p>
            <a:pPr lvl="2"/>
            <a:r>
              <a:rPr lang="da-DK" noProof="0" dirty="0"/>
              <a:t>Tredje Niveau</a:t>
            </a:r>
          </a:p>
          <a:p>
            <a:pPr lvl="3"/>
            <a:r>
              <a:rPr lang="da-DK" noProof="0" dirty="0"/>
              <a:t>Fjerde Niveau</a:t>
            </a:r>
          </a:p>
          <a:p>
            <a:pPr lvl="4"/>
            <a:r>
              <a:rPr lang="da-DK" noProof="0" dirty="0"/>
              <a:t>Femte Niveau</a:t>
            </a:r>
          </a:p>
        </p:txBody>
      </p:sp>
      <p:sp>
        <p:nvSpPr>
          <p:cNvPr id="4" name="Date Placeholder 3" hidden="1">
            <a:extLst>
              <a:ext uri="{FF2B5EF4-FFF2-40B4-BE49-F238E27FC236}">
                <a16:creationId xmlns:a16="http://schemas.microsoft.com/office/drawing/2014/main" id="{6FEB6DD9-734A-4FA8-A1CB-C1C36D645FB6}"/>
              </a:ext>
            </a:extLst>
          </p:cNvPr>
          <p:cNvSpPr>
            <a:spLocks noGrp="1"/>
          </p:cNvSpPr>
          <p:nvPr>
            <p:ph type="dt" sz="half" idx="10"/>
          </p:nvPr>
        </p:nvSpPr>
        <p:spPr/>
        <p:txBody>
          <a:bodyPr/>
          <a:lstStyle/>
          <a:p>
            <a:fld id="{E981CBAE-8A2A-4D9D-B6B8-D09E2EA893EF}" type="datetime2">
              <a:rPr lang="da-DK" smtClean="0"/>
              <a:t>23. oktober 2025</a:t>
            </a:fld>
            <a:endParaRPr lang="da-DK" dirty="0"/>
          </a:p>
        </p:txBody>
      </p:sp>
      <p:sp>
        <p:nvSpPr>
          <p:cNvPr id="5" name="Footer Placeholder 4" hidden="1">
            <a:extLst>
              <a:ext uri="{FF2B5EF4-FFF2-40B4-BE49-F238E27FC236}">
                <a16:creationId xmlns:a16="http://schemas.microsoft.com/office/drawing/2014/main" id="{DAD15D48-4ED7-45AA-998F-4E4EAC08EE61}"/>
              </a:ext>
            </a:extLst>
          </p:cNvPr>
          <p:cNvSpPr>
            <a:spLocks noGrp="1"/>
          </p:cNvSpPr>
          <p:nvPr>
            <p:ph type="ftr" sz="quarter" idx="11"/>
          </p:nvPr>
        </p:nvSpPr>
        <p:spPr/>
        <p:txBody>
          <a:bodyPr/>
          <a:lstStyle/>
          <a:p>
            <a:endParaRPr lang="da-DK" dirty="0"/>
          </a:p>
        </p:txBody>
      </p:sp>
      <p:sp>
        <p:nvSpPr>
          <p:cNvPr id="6" name="Slide Number Placeholder 5">
            <a:extLst>
              <a:ext uri="{FF2B5EF4-FFF2-40B4-BE49-F238E27FC236}">
                <a16:creationId xmlns:a16="http://schemas.microsoft.com/office/drawing/2014/main" id="{6FF0DB9D-F098-4650-9BA3-F7CF306A2AB6}"/>
              </a:ext>
            </a:extLst>
          </p:cNvPr>
          <p:cNvSpPr>
            <a:spLocks noGrp="1"/>
          </p:cNvSpPr>
          <p:nvPr>
            <p:ph type="sldNum" sz="quarter" idx="12"/>
          </p:nvPr>
        </p:nvSpPr>
        <p:spPr/>
        <p:txBody>
          <a:bodyPr/>
          <a:lstStyle/>
          <a:p>
            <a:fld id="{24C8C45C-947F-4981-8B3F-4F32E973C901}" type="slidenum">
              <a:rPr lang="da-DK" smtClean="0"/>
              <a:pPr/>
              <a:t>‹nr.›</a:t>
            </a:fld>
            <a:endParaRPr lang="da-DK" dirty="0"/>
          </a:p>
        </p:txBody>
      </p:sp>
    </p:spTree>
    <p:extLst>
      <p:ext uri="{BB962C8B-B14F-4D97-AF65-F5344CB8AC3E}">
        <p14:creationId xmlns:p14="http://schemas.microsoft.com/office/powerpoint/2010/main" val="3182820728"/>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tags" Target="../tags/tag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vmlDrawing" Target="../drawings/vmlDrawing1.v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heme" Target="../theme/theme1.xml"/><Relationship Id="rId37" Type="http://schemas.openxmlformats.org/officeDocument/2006/relationships/image" Target="../media/image2.pn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image" Target="../media/image1.emf"/><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oleObject" Target="../embeddings/oleObject1.bin"/><Relationship Id="rId8" Type="http://schemas.openxmlformats.org/officeDocument/2006/relationships/slideLayout" Target="../slideLayouts/slideLayout8.xml"/><Relationship Id="rId3" Type="http://schemas.openxmlformats.org/officeDocument/2006/relationships/slideLayout" Target="../slideLayouts/slideLayout3.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aphicFrame>
        <p:nvGraphicFramePr>
          <p:cNvPr id="4" name="think-cell data - do not delete" hidden="1"/>
          <p:cNvGraphicFramePr>
            <a:graphicFrameLocks noChangeAspect="1"/>
          </p:cNvGraphicFramePr>
          <p:nvPr userDrawn="1">
            <p:custDataLst>
              <p:tags r:id="rId34"/>
            </p:custDataLst>
            <p:extLst>
              <p:ext uri="{D42A27DB-BD31-4B8C-83A1-F6EECF244321}">
                <p14:modId xmlns:p14="http://schemas.microsoft.com/office/powerpoint/2010/main" val="3036652015"/>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40" name="think-cell Slide" r:id="rId35" imgW="342" imgH="337" progId="TCLayout.ActiveDocument.1">
                  <p:embed/>
                </p:oleObj>
              </mc:Choice>
              <mc:Fallback>
                <p:oleObj name="think-cell Slide" r:id="rId35" imgW="342" imgH="337" progId="TCLayout.ActiveDocument.1">
                  <p:embed/>
                  <p:pic>
                    <p:nvPicPr>
                      <p:cNvPr id="0" name=""/>
                      <p:cNvPicPr/>
                      <p:nvPr/>
                    </p:nvPicPr>
                    <p:blipFill>
                      <a:blip r:embed="rId36"/>
                      <a:stretch>
                        <a:fillRect/>
                      </a:stretch>
                    </p:blipFill>
                    <p:spPr>
                      <a:xfrm>
                        <a:off x="1588" y="1588"/>
                        <a:ext cx="1588" cy="1588"/>
                      </a:xfrm>
                      <a:prstGeom prst="rect">
                        <a:avLst/>
                      </a:prstGeom>
                    </p:spPr>
                  </p:pic>
                </p:oleObj>
              </mc:Fallback>
            </mc:AlternateContent>
          </a:graphicData>
        </a:graphic>
      </p:graphicFrame>
      <p:sp>
        <p:nvSpPr>
          <p:cNvPr id="7" name="Title Placeholder 6">
            <a:extLst>
              <a:ext uri="{FF2B5EF4-FFF2-40B4-BE49-F238E27FC236}">
                <a16:creationId xmlns:a16="http://schemas.microsoft.com/office/drawing/2014/main" id="{C9392247-CE23-49BB-A39E-64C7575BE478}"/>
              </a:ext>
            </a:extLst>
          </p:cNvPr>
          <p:cNvSpPr>
            <a:spLocks noGrp="1"/>
          </p:cNvSpPr>
          <p:nvPr>
            <p:ph type="title"/>
          </p:nvPr>
        </p:nvSpPr>
        <p:spPr>
          <a:xfrm>
            <a:off x="812799" y="812800"/>
            <a:ext cx="10566401" cy="406400"/>
          </a:xfrm>
          <a:prstGeom prst="rect">
            <a:avLst/>
          </a:prstGeom>
        </p:spPr>
        <p:txBody>
          <a:bodyPr vert="horz" lIns="0" tIns="0" rIns="0" bIns="0" rtlCol="0" anchor="t" anchorCtr="0">
            <a:noAutofit/>
          </a:bodyPr>
          <a:lstStyle/>
          <a:p>
            <a:endParaRPr lang="da-DK" dirty="0"/>
          </a:p>
        </p:txBody>
      </p:sp>
      <p:sp>
        <p:nvSpPr>
          <p:cNvPr id="3" name="Text Placeholder 2"/>
          <p:cNvSpPr>
            <a:spLocks noGrp="1"/>
          </p:cNvSpPr>
          <p:nvPr>
            <p:ph type="body" idx="1"/>
          </p:nvPr>
        </p:nvSpPr>
        <p:spPr>
          <a:xfrm>
            <a:off x="812799" y="2032000"/>
            <a:ext cx="10566401" cy="3606800"/>
          </a:xfrm>
          <a:prstGeom prst="rect">
            <a:avLst/>
          </a:prstGeom>
        </p:spPr>
        <p:txBody>
          <a:bodyPr vert="horz" lIns="0" tIns="0" rIns="0" bIns="0" rtlCol="0">
            <a:noAutofit/>
          </a:bodyPr>
          <a:lstStyle/>
          <a:p>
            <a:pPr lvl="0"/>
            <a:r>
              <a:rPr lang="da-DK" noProof="0" dirty="0"/>
              <a:t>Niveau 1. Bullet 1                                                                                                                                                             Enter &amp; TAB for at se næste tekstformat                                                                                                                   SHIFT+TAB for at se foregående tekstformat</a:t>
            </a:r>
          </a:p>
          <a:p>
            <a:pPr lvl="1"/>
            <a:r>
              <a:rPr lang="da-DK" noProof="0" dirty="0"/>
              <a:t>Niveau 2. Bullet 2</a:t>
            </a:r>
          </a:p>
          <a:p>
            <a:pPr lvl="2"/>
            <a:r>
              <a:rPr lang="da-DK" noProof="0" dirty="0"/>
              <a:t>Niveau 3. Tal</a:t>
            </a:r>
          </a:p>
          <a:p>
            <a:pPr lvl="3"/>
            <a:r>
              <a:rPr lang="da-DK" noProof="0" dirty="0"/>
              <a:t>Niveau 4. Tal andet listeniveau</a:t>
            </a:r>
          </a:p>
          <a:p>
            <a:pPr lvl="4"/>
            <a:r>
              <a:rPr lang="da-DK" noProof="0" dirty="0"/>
              <a:t>Niveau 5. Overskrift</a:t>
            </a:r>
          </a:p>
          <a:p>
            <a:pPr lvl="5"/>
            <a:r>
              <a:rPr lang="da-DK" noProof="0" dirty="0"/>
              <a:t>Niveau 6. Brødtekst</a:t>
            </a:r>
          </a:p>
          <a:p>
            <a:pPr lvl="6"/>
            <a:r>
              <a:rPr lang="da-DK" noProof="0" dirty="0"/>
              <a:t>Niveau 7. Underoverskrift</a:t>
            </a:r>
          </a:p>
          <a:p>
            <a:pPr lvl="7"/>
            <a:r>
              <a:rPr lang="da-DK" noProof="0" dirty="0"/>
              <a:t>Niveau 8. Vigtig information eller tal</a:t>
            </a:r>
          </a:p>
          <a:p>
            <a:pPr lvl="8"/>
            <a:r>
              <a:rPr lang="da-DK" noProof="0" dirty="0"/>
              <a:t>Niveau 9. Billedtekst</a:t>
            </a:r>
          </a:p>
        </p:txBody>
      </p:sp>
      <p:sp>
        <p:nvSpPr>
          <p:cNvPr id="6" name="Slide Number Placeholder 5"/>
          <p:cNvSpPr>
            <a:spLocks noGrp="1"/>
          </p:cNvSpPr>
          <p:nvPr>
            <p:ph type="sldNum" sz="quarter" idx="4"/>
          </p:nvPr>
        </p:nvSpPr>
        <p:spPr>
          <a:xfrm>
            <a:off x="11379200" y="6475024"/>
            <a:ext cx="406399" cy="126000"/>
          </a:xfrm>
          <a:prstGeom prst="rect">
            <a:avLst/>
          </a:prstGeom>
        </p:spPr>
        <p:txBody>
          <a:bodyPr vert="horz" lIns="0" tIns="0" rIns="0" bIns="0" rtlCol="0" anchor="ctr" anchorCtr="0"/>
          <a:lstStyle>
            <a:lvl1pPr algn="r">
              <a:defRPr sz="1100">
                <a:solidFill>
                  <a:schemeClr val="accent4"/>
                </a:solidFill>
              </a:defRPr>
            </a:lvl1pPr>
          </a:lstStyle>
          <a:p>
            <a:fld id="{24C8C45C-947F-4981-8B3F-4F32E973C901}" type="slidenum">
              <a:rPr lang="da-DK" smtClean="0"/>
              <a:pPr/>
              <a:t>‹nr.›</a:t>
            </a:fld>
            <a:endParaRPr lang="da-DK" dirty="0"/>
          </a:p>
        </p:txBody>
      </p:sp>
      <p:sp>
        <p:nvSpPr>
          <p:cNvPr id="2" name="Date Placeholder 1" hidden="1">
            <a:extLst>
              <a:ext uri="{FF2B5EF4-FFF2-40B4-BE49-F238E27FC236}">
                <a16:creationId xmlns:a16="http://schemas.microsoft.com/office/drawing/2014/main" id="{6DAF2562-DFA4-49A4-9C2A-FBAD02376BBC}"/>
              </a:ext>
            </a:extLst>
          </p:cNvPr>
          <p:cNvSpPr>
            <a:spLocks noGrp="1"/>
          </p:cNvSpPr>
          <p:nvPr>
            <p:ph type="dt" sz="half" idx="2"/>
          </p:nvPr>
        </p:nvSpPr>
        <p:spPr>
          <a:xfrm>
            <a:off x="0" y="6858000"/>
            <a:ext cx="0" cy="0"/>
          </a:xfrm>
          <a:prstGeom prst="rect">
            <a:avLst/>
          </a:prstGeom>
        </p:spPr>
        <p:txBody>
          <a:bodyPr vert="horz" lIns="0" tIns="0" rIns="0" bIns="0" rtlCol="0" anchor="ctr" anchorCtr="0"/>
          <a:lstStyle>
            <a:lvl1pPr algn="l">
              <a:defRPr sz="1200">
                <a:noFill/>
              </a:defRPr>
            </a:lvl1pPr>
          </a:lstStyle>
          <a:p>
            <a:fld id="{4213FFC2-9C36-438D-9BB0-A1C0D8013389}" type="datetime2">
              <a:rPr lang="da-DK" smtClean="0"/>
              <a:t>23. oktober 2025</a:t>
            </a:fld>
            <a:endParaRPr lang="da-DK" dirty="0"/>
          </a:p>
        </p:txBody>
      </p:sp>
      <p:sp>
        <p:nvSpPr>
          <p:cNvPr id="8" name="Footer Placeholder 7" hidden="1">
            <a:extLst>
              <a:ext uri="{FF2B5EF4-FFF2-40B4-BE49-F238E27FC236}">
                <a16:creationId xmlns:a16="http://schemas.microsoft.com/office/drawing/2014/main" id="{3D397FDF-4480-4092-8EF3-23AF214F4831}"/>
              </a:ext>
            </a:extLst>
          </p:cNvPr>
          <p:cNvSpPr>
            <a:spLocks noGrp="1"/>
          </p:cNvSpPr>
          <p:nvPr>
            <p:ph type="ftr" sz="quarter" idx="3"/>
          </p:nvPr>
        </p:nvSpPr>
        <p:spPr>
          <a:xfrm>
            <a:off x="0" y="6858000"/>
            <a:ext cx="0" cy="0"/>
          </a:xfrm>
          <a:prstGeom prst="rect">
            <a:avLst/>
          </a:prstGeom>
        </p:spPr>
        <p:txBody>
          <a:bodyPr vert="horz" lIns="0" tIns="0" rIns="0" bIns="0" rtlCol="0" anchor="ctr" anchorCtr="0"/>
          <a:lstStyle>
            <a:lvl1pPr algn="ctr">
              <a:defRPr sz="1200">
                <a:noFill/>
              </a:defRPr>
            </a:lvl1pPr>
          </a:lstStyle>
          <a:p>
            <a:endParaRPr lang="da-DK" dirty="0"/>
          </a:p>
        </p:txBody>
      </p:sp>
      <p:pic>
        <p:nvPicPr>
          <p:cNvPr id="10" name="Billede 9">
            <a:extLst>
              <a:ext uri="{FF2B5EF4-FFF2-40B4-BE49-F238E27FC236}">
                <a16:creationId xmlns:a16="http://schemas.microsoft.com/office/drawing/2014/main" id="{990B7B61-8460-4EB4-AEE0-3BE48DAB4C63}"/>
              </a:ext>
            </a:extLst>
          </p:cNvPr>
          <p:cNvPicPr>
            <a:picLocks noChangeAspect="1"/>
          </p:cNvPicPr>
          <p:nvPr userDrawn="1"/>
        </p:nvPicPr>
        <p:blipFill>
          <a:blip r:embed="rId37" cstate="hqprint">
            <a:extLst>
              <a:ext uri="{28A0092B-C50C-407E-A947-70E740481C1C}">
                <a14:useLocalDpi xmlns:a14="http://schemas.microsoft.com/office/drawing/2010/main" val="0"/>
              </a:ext>
            </a:extLst>
          </a:blip>
          <a:stretch>
            <a:fillRect/>
          </a:stretch>
        </p:blipFill>
        <p:spPr>
          <a:xfrm>
            <a:off x="420885" y="6317722"/>
            <a:ext cx="2042960" cy="298800"/>
          </a:xfrm>
          <a:prstGeom prst="rect">
            <a:avLst/>
          </a:prstGeom>
        </p:spPr>
      </p:pic>
    </p:spTree>
    <p:extLst>
      <p:ext uri="{BB962C8B-B14F-4D97-AF65-F5344CB8AC3E}">
        <p14:creationId xmlns:p14="http://schemas.microsoft.com/office/powerpoint/2010/main" val="180999990"/>
      </p:ext>
    </p:extLst>
  </p:cSld>
  <p:clrMap bg1="lt1" tx1="dk1" bg2="lt2" tx2="dk2" accent1="accent1" accent2="accent2" accent3="accent3" accent4="accent4" accent5="accent5" accent6="accent6" hlink="hlink" folHlink="folHlink"/>
  <p:sldLayoutIdLst>
    <p:sldLayoutId id="2147483729" r:id="rId1"/>
    <p:sldLayoutId id="2147483804" r:id="rId2"/>
    <p:sldLayoutId id="2147483737" r:id="rId3"/>
    <p:sldLayoutId id="2147483731" r:id="rId4"/>
    <p:sldLayoutId id="2147483732" r:id="rId5"/>
    <p:sldLayoutId id="2147483786" r:id="rId6"/>
    <p:sldLayoutId id="2147483787" r:id="rId7"/>
    <p:sldLayoutId id="2147483755" r:id="rId8"/>
    <p:sldLayoutId id="2147483788" r:id="rId9"/>
    <p:sldLayoutId id="2147483789" r:id="rId10"/>
    <p:sldLayoutId id="2147483757" r:id="rId11"/>
    <p:sldLayoutId id="2147483790" r:id="rId12"/>
    <p:sldLayoutId id="2147483791" r:id="rId13"/>
    <p:sldLayoutId id="2147483792" r:id="rId14"/>
    <p:sldLayoutId id="2147483739" r:id="rId15"/>
    <p:sldLayoutId id="2147483793" r:id="rId16"/>
    <p:sldLayoutId id="2147483768" r:id="rId17"/>
    <p:sldLayoutId id="2147483794" r:id="rId18"/>
    <p:sldLayoutId id="2147483805" r:id="rId19"/>
    <p:sldLayoutId id="2147483795" r:id="rId20"/>
    <p:sldLayoutId id="2147483800" r:id="rId21"/>
    <p:sldLayoutId id="2147483797" r:id="rId22"/>
    <p:sldLayoutId id="2147483798" r:id="rId23"/>
    <p:sldLayoutId id="2147483799" r:id="rId24"/>
    <p:sldLayoutId id="2147483801" r:id="rId25"/>
    <p:sldLayoutId id="2147483743" r:id="rId26"/>
    <p:sldLayoutId id="2147483744" r:id="rId27"/>
    <p:sldLayoutId id="2147483807" r:id="rId28"/>
    <p:sldLayoutId id="2147483802" r:id="rId29"/>
    <p:sldLayoutId id="2147483769" r:id="rId30"/>
    <p:sldLayoutId id="2147483753" r:id="rId31"/>
  </p:sldLayoutIdLst>
  <p:hf hdr="0" ftr="0" dt="0"/>
  <p:txStyles>
    <p:title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p:titleStyle>
    <p:body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p:bodyStyle>
    <p:otherStyle>
      <a:defPPr>
        <a:defRPr lang="en-US"/>
      </a:defPPr>
      <a:lvl1pPr marL="0" algn="l" defTabSz="914400" rtl="0" eaLnBrk="1" latinLnBrk="0" hangingPunct="1">
        <a:defRPr sz="1400" kern="1200">
          <a:solidFill>
            <a:schemeClr val="tx1"/>
          </a:solidFill>
          <a:latin typeface="+mn-lt"/>
          <a:ea typeface="+mn-ea"/>
          <a:cs typeface="+mn-cs"/>
        </a:defRPr>
      </a:lvl1pPr>
      <a:lvl2pPr marL="457200" algn="l" defTabSz="914400" rtl="0" eaLnBrk="1" latinLnBrk="0" hangingPunct="1">
        <a:defRPr sz="1400" kern="1200">
          <a:solidFill>
            <a:schemeClr val="tx1"/>
          </a:solidFill>
          <a:latin typeface="+mn-lt"/>
          <a:ea typeface="+mn-ea"/>
          <a:cs typeface="+mn-cs"/>
        </a:defRPr>
      </a:lvl2pPr>
      <a:lvl3pPr marL="914400" algn="l" defTabSz="914400" rtl="0" eaLnBrk="1" latinLnBrk="0" hangingPunct="1">
        <a:defRPr sz="1400" kern="1200">
          <a:solidFill>
            <a:schemeClr val="tx1"/>
          </a:solidFill>
          <a:latin typeface="+mn-lt"/>
          <a:ea typeface="+mn-ea"/>
          <a:cs typeface="+mn-cs"/>
        </a:defRPr>
      </a:lvl3pPr>
      <a:lvl4pPr marL="1371600" algn="l" defTabSz="914400" rtl="0" eaLnBrk="1" latinLnBrk="0" hangingPunct="1">
        <a:defRPr sz="1400" kern="1200">
          <a:solidFill>
            <a:schemeClr val="tx1"/>
          </a:solidFill>
          <a:latin typeface="+mn-lt"/>
          <a:ea typeface="+mn-ea"/>
          <a:cs typeface="+mn-cs"/>
        </a:defRPr>
      </a:lvl4pPr>
      <a:lvl5pPr marL="1828800" algn="l" defTabSz="914400" rtl="0" eaLnBrk="1" latinLnBrk="0" hangingPunct="1">
        <a:defRPr sz="1400" kern="1200">
          <a:solidFill>
            <a:schemeClr val="tx1"/>
          </a:solidFill>
          <a:latin typeface="+mn-lt"/>
          <a:ea typeface="+mn-ea"/>
          <a:cs typeface="+mn-cs"/>
        </a:defRPr>
      </a:lvl5pPr>
      <a:lvl6pPr marL="2286000" algn="l" defTabSz="914400" rtl="0" eaLnBrk="1" latinLnBrk="0" hangingPunct="1">
        <a:defRPr sz="1400" kern="1200">
          <a:solidFill>
            <a:schemeClr val="tx1"/>
          </a:solidFill>
          <a:latin typeface="+mn-lt"/>
          <a:ea typeface="+mn-ea"/>
          <a:cs typeface="+mn-cs"/>
        </a:defRPr>
      </a:lvl6pPr>
      <a:lvl7pPr marL="2743200" algn="l" defTabSz="914400" rtl="0" eaLnBrk="1" latinLnBrk="0" hangingPunct="1">
        <a:defRPr sz="1400" kern="1200">
          <a:solidFill>
            <a:schemeClr val="tx1"/>
          </a:solidFill>
          <a:latin typeface="+mn-lt"/>
          <a:ea typeface="+mn-ea"/>
          <a:cs typeface="+mn-cs"/>
        </a:defRPr>
      </a:lvl7pPr>
      <a:lvl8pPr marL="3200400" algn="l" defTabSz="914400" rtl="0" eaLnBrk="1" latinLnBrk="0" hangingPunct="1">
        <a:defRPr sz="1400" kern="1200">
          <a:solidFill>
            <a:schemeClr val="tx1"/>
          </a:solidFill>
          <a:latin typeface="+mn-lt"/>
          <a:ea typeface="+mn-ea"/>
          <a:cs typeface="+mn-cs"/>
        </a:defRPr>
      </a:lvl8pPr>
      <a:lvl9pPr marL="3657600" algn="l" defTabSz="914400" rtl="0" eaLnBrk="1" latinLnBrk="0" hangingPunct="1">
        <a:defRPr sz="14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512" userDrawn="1">
          <p15:clr>
            <a:srgbClr val="000000"/>
          </p15:clr>
        </p15:guide>
        <p15:guide id="2" pos="1024" userDrawn="1">
          <p15:clr>
            <a:srgbClr val="A4A3A4"/>
          </p15:clr>
        </p15:guide>
        <p15:guide id="3" orient="horz" pos="256" userDrawn="1">
          <p15:clr>
            <a:srgbClr val="A4A3A4"/>
          </p15:clr>
        </p15:guide>
        <p15:guide id="4" orient="horz" pos="1280" userDrawn="1">
          <p15:clr>
            <a:srgbClr val="A4A3A4"/>
          </p15:clr>
        </p15:guide>
        <p15:guide id="5" pos="1536" userDrawn="1">
          <p15:clr>
            <a:srgbClr val="A4A3A4"/>
          </p15:clr>
        </p15:guide>
        <p15:guide id="6" orient="horz" pos="1792" userDrawn="1">
          <p15:clr>
            <a:srgbClr val="A4A3A4"/>
          </p15:clr>
        </p15:guide>
        <p15:guide id="7" pos="2048" userDrawn="1">
          <p15:clr>
            <a:srgbClr val="A4A3A4"/>
          </p15:clr>
        </p15:guide>
        <p15:guide id="8" orient="horz" pos="2304" userDrawn="1">
          <p15:clr>
            <a:srgbClr val="A4A3A4"/>
          </p15:clr>
        </p15:guide>
        <p15:guide id="9" pos="2560" userDrawn="1">
          <p15:clr>
            <a:srgbClr val="A4A3A4"/>
          </p15:clr>
        </p15:guide>
        <p15:guide id="10" orient="horz" pos="2816" userDrawn="1">
          <p15:clr>
            <a:srgbClr val="A4A3A4"/>
          </p15:clr>
        </p15:guide>
        <p15:guide id="11" pos="6656" userDrawn="1">
          <p15:clr>
            <a:srgbClr val="A4A3A4"/>
          </p15:clr>
        </p15:guide>
        <p15:guide id="12" pos="7168" userDrawn="1">
          <p15:clr>
            <a:srgbClr val="000000"/>
          </p15:clr>
        </p15:guide>
        <p15:guide id="13" orient="horz" pos="3808" userDrawn="1">
          <p15:clr>
            <a:srgbClr val="A4A3A4"/>
          </p15:clr>
        </p15:guide>
        <p15:guide id="14" pos="3072" userDrawn="1">
          <p15:clr>
            <a:srgbClr val="A4A3A4"/>
          </p15:clr>
        </p15:guide>
        <p15:guide id="15" pos="3584" userDrawn="1">
          <p15:clr>
            <a:srgbClr val="A4A3A4"/>
          </p15:clr>
        </p15:guide>
        <p15:guide id="16" pos="4096" userDrawn="1">
          <p15:clr>
            <a:srgbClr val="A4A3A4"/>
          </p15:clr>
        </p15:guide>
        <p15:guide id="17" pos="4608" userDrawn="1">
          <p15:clr>
            <a:srgbClr val="A4A3A4"/>
          </p15:clr>
        </p15:guide>
        <p15:guide id="18" pos="5120" userDrawn="1">
          <p15:clr>
            <a:srgbClr val="A4A3A4"/>
          </p15:clr>
        </p15:guide>
        <p15:guide id="19" pos="5632" userDrawn="1">
          <p15:clr>
            <a:srgbClr val="A4A3A4"/>
          </p15:clr>
        </p15:guide>
        <p15:guide id="20" pos="6144" userDrawn="1">
          <p15:clr>
            <a:srgbClr val="A4A3A4"/>
          </p15:clr>
        </p15:guide>
        <p15:guide id="22" pos="256" userDrawn="1">
          <p15:clr>
            <a:srgbClr val="A4A3A4"/>
          </p15:clr>
        </p15:guide>
        <p15:guide id="23" orient="horz" pos="512" userDrawn="1">
          <p15:clr>
            <a:srgbClr val="000000"/>
          </p15:clr>
        </p15:guide>
        <p15:guide id="24" orient="horz" pos="768" userDrawn="1">
          <p15:clr>
            <a:srgbClr val="A4A3A4"/>
          </p15:clr>
        </p15:guide>
        <p15:guide id="25" pos="7424" userDrawn="1">
          <p15:clr>
            <a:srgbClr val="A4A3A4"/>
          </p15:clr>
        </p15:guide>
        <p15:guide id="26" orient="horz" pos="3296" userDrawn="1">
          <p15:clr>
            <a:srgbClr val="A4A3A4"/>
          </p15:clr>
        </p15:guide>
        <p15:guide id="27" orient="horz" pos="3552" userDrawn="1">
          <p15:clr>
            <a:srgbClr val="000000"/>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3.png"/><Relationship Id="rId2" Type="http://schemas.openxmlformats.org/officeDocument/2006/relationships/notesSlide" Target="../notesSlides/notesSlide1.xml"/><Relationship Id="rId1" Type="http://schemas.openxmlformats.org/officeDocument/2006/relationships/slideLayout" Target="../slideLayouts/slideLayout28.xml"/><Relationship Id="rId4" Type="http://schemas.microsoft.com/office/2007/relationships/hdphoto" Target="../media/hdphoto1.wdp"/></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8" Type="http://schemas.openxmlformats.org/officeDocument/2006/relationships/image" Target="../media/image29.png"/><Relationship Id="rId3" Type="http://schemas.openxmlformats.org/officeDocument/2006/relationships/image" Target="../media/image24.png"/><Relationship Id="rId7" Type="http://schemas.openxmlformats.org/officeDocument/2006/relationships/image" Target="../media/image28.png"/><Relationship Id="rId2" Type="http://schemas.openxmlformats.org/officeDocument/2006/relationships/notesSlide" Target="../notesSlides/notesSlide3.xml"/><Relationship Id="rId1" Type="http://schemas.openxmlformats.org/officeDocument/2006/relationships/slideLayout" Target="../slideLayouts/slideLayout5.xml"/><Relationship Id="rId6" Type="http://schemas.openxmlformats.org/officeDocument/2006/relationships/image" Target="../media/image27.png"/><Relationship Id="rId5" Type="http://schemas.openxmlformats.org/officeDocument/2006/relationships/image" Target="../media/image26.png"/><Relationship Id="rId4" Type="http://schemas.openxmlformats.org/officeDocument/2006/relationships/image" Target="../media/image25.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8.png"/><Relationship Id="rId2" Type="http://schemas.openxmlformats.org/officeDocument/2006/relationships/tags" Target="../tags/tag2.xml"/><Relationship Id="rId1" Type="http://schemas.openxmlformats.org/officeDocument/2006/relationships/vmlDrawing" Target="../drawings/vmlDrawing2.vml"/><Relationship Id="rId6" Type="http://schemas.openxmlformats.org/officeDocument/2006/relationships/image" Target="../media/image1.emf"/><Relationship Id="rId5" Type="http://schemas.openxmlformats.org/officeDocument/2006/relationships/oleObject" Target="../embeddings/oleObject2.bin"/><Relationship Id="rId4"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9.png"/><Relationship Id="rId2" Type="http://schemas.openxmlformats.org/officeDocument/2006/relationships/tags" Target="../tags/tag3.xml"/><Relationship Id="rId1" Type="http://schemas.openxmlformats.org/officeDocument/2006/relationships/vmlDrawing" Target="../drawings/vmlDrawing3.vml"/><Relationship Id="rId6" Type="http://schemas.openxmlformats.org/officeDocument/2006/relationships/image" Target="../media/image1.emf"/><Relationship Id="rId5" Type="http://schemas.openxmlformats.org/officeDocument/2006/relationships/oleObject" Target="../embeddings/oleObject3.bin"/><Relationship Id="rId4"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4.png"/><Relationship Id="rId2" Type="http://schemas.openxmlformats.org/officeDocument/2006/relationships/tags" Target="../tags/tag4.xml"/><Relationship Id="rId1" Type="http://schemas.openxmlformats.org/officeDocument/2006/relationships/vmlDrawing" Target="../drawings/vmlDrawing4.vml"/><Relationship Id="rId6" Type="http://schemas.openxmlformats.org/officeDocument/2006/relationships/image" Target="../media/image1.emf"/><Relationship Id="rId5" Type="http://schemas.openxmlformats.org/officeDocument/2006/relationships/oleObject" Target="../embeddings/oleObject4.bin"/><Relationship Id="rId4"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7.png"/><Relationship Id="rId2" Type="http://schemas.openxmlformats.org/officeDocument/2006/relationships/tags" Target="../tags/tag5.xml"/><Relationship Id="rId1" Type="http://schemas.openxmlformats.org/officeDocument/2006/relationships/vmlDrawing" Target="../drawings/vmlDrawing5.vml"/><Relationship Id="rId6" Type="http://schemas.openxmlformats.org/officeDocument/2006/relationships/image" Target="../media/image1.emf"/><Relationship Id="rId5" Type="http://schemas.openxmlformats.org/officeDocument/2006/relationships/oleObject" Target="../embeddings/oleObject5.bin"/><Relationship Id="rId4"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5.png"/><Relationship Id="rId2" Type="http://schemas.openxmlformats.org/officeDocument/2006/relationships/tags" Target="../tags/tag6.xml"/><Relationship Id="rId1" Type="http://schemas.openxmlformats.org/officeDocument/2006/relationships/vmlDrawing" Target="../drawings/vmlDrawing6.vml"/><Relationship Id="rId6" Type="http://schemas.openxmlformats.org/officeDocument/2006/relationships/image" Target="../media/image1.emf"/><Relationship Id="rId5" Type="http://schemas.openxmlformats.org/officeDocument/2006/relationships/oleObject" Target="../embeddings/oleObject6.bin"/><Relationship Id="rId4"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slideLayout" Target="../slideLayouts/slideLayout14.xml"/><Relationship Id="rId7" Type="http://schemas.openxmlformats.org/officeDocument/2006/relationships/image" Target="../media/image26.png"/><Relationship Id="rId2" Type="http://schemas.openxmlformats.org/officeDocument/2006/relationships/tags" Target="../tags/tag7.xml"/><Relationship Id="rId1" Type="http://schemas.openxmlformats.org/officeDocument/2006/relationships/vmlDrawing" Target="../drawings/vmlDrawing7.vml"/><Relationship Id="rId6" Type="http://schemas.openxmlformats.org/officeDocument/2006/relationships/image" Target="../media/image1.emf"/><Relationship Id="rId5" Type="http://schemas.openxmlformats.org/officeDocument/2006/relationships/oleObject" Target="../embeddings/oleObject7.bin"/><Relationship Id="rId4"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246159"/>
        </a:solidFill>
        <a:effectLst/>
      </p:bgPr>
    </p:bg>
    <p:spTree>
      <p:nvGrpSpPr>
        <p:cNvPr id="1" name=""/>
        <p:cNvGrpSpPr/>
        <p:nvPr/>
      </p:nvGrpSpPr>
      <p:grpSpPr>
        <a:xfrm>
          <a:off x="0" y="0"/>
          <a:ext cx="0" cy="0"/>
          <a:chOff x="0" y="0"/>
          <a:chExt cx="0" cy="0"/>
        </a:xfrm>
      </p:grpSpPr>
      <p:sp>
        <p:nvSpPr>
          <p:cNvPr id="2" name="Pladsholder til slidenummer 1"/>
          <p:cNvSpPr>
            <a:spLocks noGrp="1"/>
          </p:cNvSpPr>
          <p:nvPr>
            <p:ph type="sldNum" sz="quarter" idx="4"/>
          </p:nvPr>
        </p:nvSpPr>
        <p:spPr/>
        <p:txBody>
          <a:bodyPr/>
          <a:lstStyle/>
          <a:p>
            <a:fld id="{24C8C45C-947F-4981-8B3F-4F32E973C901}" type="slidenum">
              <a:rPr lang="da-DK" smtClean="0"/>
              <a:pPr/>
              <a:t>1</a:t>
            </a:fld>
            <a:endParaRPr lang="da-DK" dirty="0"/>
          </a:p>
        </p:txBody>
      </p:sp>
      <p:sp>
        <p:nvSpPr>
          <p:cNvPr id="3" name="Titel 1"/>
          <p:cNvSpPr txBox="1">
            <a:spLocks/>
          </p:cNvSpPr>
          <p:nvPr/>
        </p:nvSpPr>
        <p:spPr>
          <a:xfrm>
            <a:off x="812800" y="3533775"/>
            <a:ext cx="7317678" cy="2105026"/>
          </a:xfrm>
          <a:prstGeom prst="rect">
            <a:avLst/>
          </a:prstGeom>
        </p:spPr>
        <p:txBody>
          <a:bodyPr anchor="b"/>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r>
              <a:rPr lang="da-DK" sz="4800" dirty="0">
                <a:solidFill>
                  <a:schemeClr val="bg1"/>
                </a:solidFill>
              </a:rPr>
              <a:t>Hvad virker for at</a:t>
            </a:r>
            <a:br>
              <a:rPr lang="da-DK" sz="4800" dirty="0">
                <a:solidFill>
                  <a:schemeClr val="bg1"/>
                </a:solidFill>
              </a:rPr>
            </a:br>
            <a:r>
              <a:rPr lang="da-DK" sz="4800" dirty="0">
                <a:solidFill>
                  <a:schemeClr val="bg1"/>
                </a:solidFill>
              </a:rPr>
              <a:t>få ledige tæt på arbejdsmarkedet i job?</a:t>
            </a:r>
          </a:p>
        </p:txBody>
      </p:sp>
      <p:pic>
        <p:nvPicPr>
          <p:cNvPr id="5" name="Billede 4"/>
          <p:cNvPicPr>
            <a:picLocks noChangeAspect="1"/>
          </p:cNvPicPr>
          <p:nvPr/>
        </p:nvPicPr>
        <p:blipFill>
          <a:blip r:embed="rId3" cstate="print">
            <a:extLst>
              <a:ext uri="{BEBA8EAE-BF5A-486C-A8C5-ECC9F3942E4B}">
                <a14:imgProps xmlns:a14="http://schemas.microsoft.com/office/drawing/2010/main">
                  <a14:imgLayer r:embed="rId4">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8049571" y="853437"/>
            <a:ext cx="3104588" cy="2680338"/>
          </a:xfrm>
          <a:prstGeom prst="rect">
            <a:avLst/>
          </a:prstGeom>
        </p:spPr>
      </p:pic>
      <p:sp>
        <p:nvSpPr>
          <p:cNvPr id="6" name="Pladsholder til tekst 5"/>
          <p:cNvSpPr txBox="1">
            <a:spLocks/>
          </p:cNvSpPr>
          <p:nvPr/>
        </p:nvSpPr>
        <p:spPr>
          <a:xfrm>
            <a:off x="9528559" y="6334824"/>
            <a:ext cx="3251200" cy="406400"/>
          </a:xfrm>
          <a:prstGeom prst="rect">
            <a:avLst/>
          </a:prstGeom>
        </p:spPr>
        <p:txBody>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buNone/>
            </a:pPr>
            <a:r>
              <a:rPr lang="da-DK" dirty="0">
                <a:solidFill>
                  <a:schemeClr val="bg1"/>
                </a:solidFill>
              </a:rPr>
              <a:t>2025</a:t>
            </a:r>
          </a:p>
        </p:txBody>
      </p:sp>
    </p:spTree>
    <p:extLst>
      <p:ext uri="{BB962C8B-B14F-4D97-AF65-F5344CB8AC3E}">
        <p14:creationId xmlns:p14="http://schemas.microsoft.com/office/powerpoint/2010/main" val="2738316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sp>
        <p:nvSpPr>
          <p:cNvPr id="4" name="Pladsholder til slidenummer 3"/>
          <p:cNvSpPr>
            <a:spLocks noGrp="1"/>
          </p:cNvSpPr>
          <p:nvPr>
            <p:ph type="sldNum" sz="quarter" idx="12"/>
          </p:nvPr>
        </p:nvSpPr>
        <p:spPr>
          <a:xfrm>
            <a:off x="11379200" y="6475024"/>
            <a:ext cx="416560" cy="85796"/>
          </a:xfrm>
        </p:spPr>
        <p:txBody>
          <a:bodyPr/>
          <a:lstStyle/>
          <a:p>
            <a:fld id="{24C8C45C-947F-4981-8B3F-4F32E973C901}" type="slidenum">
              <a:rPr lang="da-DK" smtClean="0">
                <a:solidFill>
                  <a:schemeClr val="tx1"/>
                </a:solidFill>
              </a:rPr>
              <a:pPr/>
              <a:t>2</a:t>
            </a:fld>
            <a:endParaRPr lang="da-DK" dirty="0">
              <a:solidFill>
                <a:schemeClr val="tx1"/>
              </a:solidFill>
            </a:endParaRPr>
          </a:p>
        </p:txBody>
      </p:sp>
      <p:sp>
        <p:nvSpPr>
          <p:cNvPr id="39" name="Titel 1"/>
          <p:cNvSpPr>
            <a:spLocks noGrp="1"/>
          </p:cNvSpPr>
          <p:nvPr>
            <p:ph type="title"/>
          </p:nvPr>
        </p:nvSpPr>
        <p:spPr>
          <a:xfrm>
            <a:off x="812799" y="884487"/>
            <a:ext cx="8156540" cy="789969"/>
          </a:xfrm>
        </p:spPr>
        <p:txBody>
          <a:bodyPr/>
          <a:lstStyle/>
          <a:p>
            <a:r>
              <a:rPr lang="da-DK" sz="3600" dirty="0">
                <a:solidFill>
                  <a:srgbClr val="246159"/>
                </a:solidFill>
              </a:rPr>
              <a:t>Viden om, hvad der virker for ledige</a:t>
            </a:r>
          </a:p>
        </p:txBody>
      </p:sp>
      <p:sp>
        <p:nvSpPr>
          <p:cNvPr id="17" name="Pladsholder til indhold 1"/>
          <p:cNvSpPr>
            <a:spLocks noGrp="1"/>
          </p:cNvSpPr>
          <p:nvPr>
            <p:ph sz="half" idx="4294967295"/>
          </p:nvPr>
        </p:nvSpPr>
        <p:spPr>
          <a:xfrm>
            <a:off x="6502400" y="1851025"/>
            <a:ext cx="4876800" cy="3606800"/>
          </a:xfrm>
          <a:prstGeom prst="rect">
            <a:avLst/>
          </a:prstGeom>
        </p:spPr>
        <p:txBody>
          <a:bodyPr/>
          <a:lstStyle/>
          <a:p>
            <a:pPr marL="0" indent="0">
              <a:buClr>
                <a:schemeClr val="tx1"/>
              </a:buClr>
              <a:buSzPct val="150000"/>
              <a:buNone/>
            </a:pPr>
            <a:r>
              <a:rPr lang="da-DK" sz="2000" dirty="0"/>
              <a:t>Find flere detaljer i STARs </a:t>
            </a:r>
            <a:r>
              <a:rPr lang="da-DK" sz="2000" dirty="0" err="1"/>
              <a:t>vidensnotater</a:t>
            </a:r>
            <a:r>
              <a:rPr lang="da-DK" sz="2000" dirty="0"/>
              <a:t> og litteraturgennemgange fra 2025.</a:t>
            </a:r>
          </a:p>
          <a:p>
            <a:pPr marL="0" indent="0">
              <a:buNone/>
            </a:pPr>
            <a:endParaRPr lang="da-DK" sz="2000" dirty="0"/>
          </a:p>
        </p:txBody>
      </p:sp>
      <p:sp>
        <p:nvSpPr>
          <p:cNvPr id="18" name="Pladsholder til indhold 5"/>
          <p:cNvSpPr>
            <a:spLocks noGrp="1"/>
          </p:cNvSpPr>
          <p:nvPr>
            <p:ph idx="1"/>
          </p:nvPr>
        </p:nvSpPr>
        <p:spPr>
          <a:xfrm>
            <a:off x="812799" y="1851025"/>
            <a:ext cx="4876801" cy="3606800"/>
          </a:xfrm>
        </p:spPr>
        <p:txBody>
          <a:bodyPr/>
          <a:lstStyle/>
          <a:p>
            <a:pPr marL="0" indent="0">
              <a:buClr>
                <a:schemeClr val="tx1"/>
              </a:buClr>
              <a:buSzPct val="150000"/>
              <a:buNone/>
            </a:pPr>
            <a:r>
              <a:rPr lang="da-DK" sz="2000" dirty="0"/>
              <a:t>Disse slides </a:t>
            </a:r>
            <a:r>
              <a:rPr lang="da-DK" sz="2000" dirty="0">
                <a:solidFill>
                  <a:schemeClr val="tx1"/>
                </a:solidFill>
              </a:rPr>
              <a:t>opsummerer </a:t>
            </a:r>
            <a:r>
              <a:rPr lang="da-DK" sz="2000" b="1" dirty="0">
                <a:solidFill>
                  <a:schemeClr val="tx1"/>
                </a:solidFill>
              </a:rPr>
              <a:t>viden om</a:t>
            </a:r>
            <a:r>
              <a:rPr lang="da-DK" sz="2000" dirty="0"/>
              <a:t> </a:t>
            </a:r>
            <a:r>
              <a:rPr lang="da-DK" sz="2000" b="1" dirty="0">
                <a:solidFill>
                  <a:schemeClr val="tx1"/>
                </a:solidFill>
              </a:rPr>
              <a:t>effektive indsatser</a:t>
            </a:r>
          </a:p>
          <a:p>
            <a:pPr marL="0" indent="0">
              <a:buClr>
                <a:schemeClr val="tx1"/>
              </a:buClr>
              <a:buSzPct val="150000"/>
              <a:buNone/>
            </a:pPr>
            <a:endParaRPr lang="da-DK" sz="2000" dirty="0"/>
          </a:p>
          <a:p>
            <a:pPr marL="0" indent="0">
              <a:buClr>
                <a:schemeClr val="tx1"/>
              </a:buClr>
              <a:buSzPct val="150000"/>
              <a:buNone/>
            </a:pPr>
            <a:r>
              <a:rPr lang="da-DK" sz="2000" dirty="0"/>
              <a:t>Effekterne er </a:t>
            </a:r>
            <a:r>
              <a:rPr lang="da-DK" sz="2000" b="1" dirty="0"/>
              <a:t>gennemsnitseffekter</a:t>
            </a:r>
            <a:r>
              <a:rPr lang="da-DK" sz="2000" dirty="0"/>
              <a:t> og virker derfor ikke altid for den enkelte.</a:t>
            </a:r>
          </a:p>
          <a:p>
            <a:pPr marL="0" indent="0">
              <a:buClr>
                <a:schemeClr val="tx1"/>
              </a:buClr>
              <a:buSzPct val="150000"/>
              <a:buNone/>
            </a:pPr>
            <a:endParaRPr lang="da-DK" sz="2000" dirty="0"/>
          </a:p>
          <a:p>
            <a:pPr marL="0" indent="0">
              <a:buClr>
                <a:schemeClr val="tx1"/>
              </a:buClr>
              <a:buSzPct val="150000"/>
              <a:buNone/>
            </a:pPr>
            <a:r>
              <a:rPr lang="da-DK" sz="2000" dirty="0"/>
              <a:t>Derfor bør viden suppleres med en individuel vurdering af, hvad der er den rette indsats i den konkrete situation.</a:t>
            </a:r>
          </a:p>
          <a:p>
            <a:pPr marL="180000" lvl="1" indent="0">
              <a:spcAft>
                <a:spcPts val="2400"/>
              </a:spcAft>
              <a:buClr>
                <a:schemeClr val="tx1"/>
              </a:buClr>
              <a:buSzPct val="150000"/>
              <a:buNone/>
            </a:pPr>
            <a:endParaRPr lang="da-DK" sz="2000" dirty="0">
              <a:solidFill>
                <a:schemeClr val="tx1"/>
              </a:solidFill>
            </a:endParaRPr>
          </a:p>
        </p:txBody>
      </p:sp>
      <p:cxnSp>
        <p:nvCxnSpPr>
          <p:cNvPr id="19" name="Vinklet forbindelse 18"/>
          <p:cNvCxnSpPr/>
          <p:nvPr/>
        </p:nvCxnSpPr>
        <p:spPr>
          <a:xfrm rot="10800000" flipV="1">
            <a:off x="690629"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0" name="Vinklet forbindelse 19"/>
          <p:cNvCxnSpPr/>
          <p:nvPr/>
        </p:nvCxnSpPr>
        <p:spPr>
          <a:xfrm rot="10800000" flipV="1">
            <a:off x="6429374" y="1719390"/>
            <a:ext cx="1063469" cy="697409"/>
          </a:xfrm>
          <a:prstGeom prst="bentConnector3">
            <a:avLst>
              <a:gd name="adj1" fmla="val 100294"/>
            </a:avLst>
          </a:prstGeom>
          <a:ln w="38100" cap="rnd">
            <a:solidFill>
              <a:schemeClr val="tx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4339122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pic>
        <p:nvPicPr>
          <p:cNvPr id="55" name="Billede 5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738695" y="3114330"/>
            <a:ext cx="865071" cy="877170"/>
          </a:xfrm>
          <a:prstGeom prst="rect">
            <a:avLst/>
          </a:prstGeom>
        </p:spPr>
      </p:pic>
      <p:pic>
        <p:nvPicPr>
          <p:cNvPr id="56" name="Billede 5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738694" y="4483270"/>
            <a:ext cx="865071" cy="1028406"/>
          </a:xfrm>
          <a:prstGeom prst="rect">
            <a:avLst/>
          </a:prstGeom>
        </p:spPr>
      </p:pic>
      <p:pic>
        <p:nvPicPr>
          <p:cNvPr id="57" name="Billede 56"/>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668588" y="4598210"/>
            <a:ext cx="1052603" cy="798526"/>
          </a:xfrm>
          <a:prstGeom prst="rect">
            <a:avLst/>
          </a:prstGeom>
        </p:spPr>
      </p:pic>
      <p:pic>
        <p:nvPicPr>
          <p:cNvPr id="58" name="Billede 57"/>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677379" y="3086787"/>
            <a:ext cx="846922" cy="1258285"/>
          </a:xfrm>
          <a:prstGeom prst="rect">
            <a:avLst/>
          </a:prstGeom>
        </p:spPr>
      </p:pic>
      <p:pic>
        <p:nvPicPr>
          <p:cNvPr id="54" name="Billede 53"/>
          <p:cNvPicPr>
            <a:picLocks noChangeAspect="1"/>
          </p:cNvPicPr>
          <p:nvPr/>
        </p:nvPicPr>
        <p:blipFill rotWithShape="1">
          <a:blip r:embed="rId7">
            <a:extLst>
              <a:ext uri="{28A0092B-C50C-407E-A947-70E740481C1C}">
                <a14:useLocalDpi xmlns:a14="http://schemas.microsoft.com/office/drawing/2010/main" val="0"/>
              </a:ext>
            </a:extLst>
          </a:blip>
          <a:srcRect l="7240" t="18917" r="12459" b="7861"/>
          <a:stretch/>
        </p:blipFill>
        <p:spPr>
          <a:xfrm>
            <a:off x="3653873" y="1960649"/>
            <a:ext cx="1034716" cy="890337"/>
          </a:xfrm>
          <a:prstGeom prst="rect">
            <a:avLst/>
          </a:prstGeom>
        </p:spPr>
      </p:pic>
      <p:pic>
        <p:nvPicPr>
          <p:cNvPr id="59" name="Billede 58"/>
          <p:cNvPicPr>
            <a:picLocks noChangeAspect="1"/>
          </p:cNvPicPr>
          <p:nvPr/>
        </p:nvPicPr>
        <p:blipFill rotWithShape="1">
          <a:blip r:embed="rId8">
            <a:extLst>
              <a:ext uri="{28A0092B-C50C-407E-A947-70E740481C1C}">
                <a14:useLocalDpi xmlns:a14="http://schemas.microsoft.com/office/drawing/2010/main" val="0"/>
              </a:ext>
            </a:extLst>
          </a:blip>
          <a:srcRect l="8709" t="14070"/>
          <a:stretch/>
        </p:blipFill>
        <p:spPr>
          <a:xfrm>
            <a:off x="8570669" y="1791054"/>
            <a:ext cx="1060343" cy="1003273"/>
          </a:xfrm>
          <a:prstGeom prst="rect">
            <a:avLst/>
          </a:prstGeom>
        </p:spPr>
      </p:pic>
      <p:sp>
        <p:nvSpPr>
          <p:cNvPr id="4" name="Pladsholder til slidenummer 3"/>
          <p:cNvSpPr>
            <a:spLocks noGrp="1"/>
          </p:cNvSpPr>
          <p:nvPr>
            <p:ph type="sldNum" sz="quarter" idx="12"/>
          </p:nvPr>
        </p:nvSpPr>
        <p:spPr>
          <a:xfrm>
            <a:off x="11379200" y="6475024"/>
            <a:ext cx="416560" cy="85796"/>
          </a:xfrm>
        </p:spPr>
        <p:txBody>
          <a:bodyPr/>
          <a:lstStyle/>
          <a:p>
            <a:fld id="{24C8C45C-947F-4981-8B3F-4F32E973C901}" type="slidenum">
              <a:rPr lang="da-DK" smtClean="0">
                <a:solidFill>
                  <a:schemeClr val="tx1"/>
                </a:solidFill>
              </a:rPr>
              <a:pPr/>
              <a:t>3</a:t>
            </a:fld>
            <a:endParaRPr lang="da-DK" dirty="0">
              <a:solidFill>
                <a:schemeClr val="tx1"/>
              </a:solidFill>
            </a:endParaRPr>
          </a:p>
        </p:txBody>
      </p:sp>
      <p:sp>
        <p:nvSpPr>
          <p:cNvPr id="39" name="Titel 1"/>
          <p:cNvSpPr>
            <a:spLocks noGrp="1"/>
          </p:cNvSpPr>
          <p:nvPr>
            <p:ph type="title"/>
          </p:nvPr>
        </p:nvSpPr>
        <p:spPr>
          <a:xfrm>
            <a:off x="812799" y="884487"/>
            <a:ext cx="8156540" cy="789969"/>
          </a:xfrm>
        </p:spPr>
        <p:txBody>
          <a:bodyPr/>
          <a:lstStyle/>
          <a:p>
            <a:r>
              <a:rPr lang="da-DK" sz="3600" dirty="0">
                <a:solidFill>
                  <a:srgbClr val="246159"/>
                </a:solidFill>
              </a:rPr>
              <a:t>Viden om, hvad der virker for ledige</a:t>
            </a:r>
          </a:p>
        </p:txBody>
      </p:sp>
      <p:sp>
        <p:nvSpPr>
          <p:cNvPr id="41" name="Titel 1"/>
          <p:cNvSpPr txBox="1">
            <a:spLocks/>
          </p:cNvSpPr>
          <p:nvPr/>
        </p:nvSpPr>
        <p:spPr>
          <a:xfrm>
            <a:off x="1239509" y="1927594"/>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Jobrettede samtaler</a:t>
            </a:r>
          </a:p>
        </p:txBody>
      </p:sp>
      <p:sp>
        <p:nvSpPr>
          <p:cNvPr id="60" name="Titel 1"/>
          <p:cNvSpPr txBox="1">
            <a:spLocks/>
          </p:cNvSpPr>
          <p:nvPr/>
        </p:nvSpPr>
        <p:spPr>
          <a:xfrm>
            <a:off x="6410669" y="1932628"/>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Effektiv jobsøgning</a:t>
            </a:r>
          </a:p>
        </p:txBody>
      </p:sp>
      <p:sp>
        <p:nvSpPr>
          <p:cNvPr id="61" name="Titel 1"/>
          <p:cNvSpPr txBox="1">
            <a:spLocks/>
          </p:cNvSpPr>
          <p:nvPr/>
        </p:nvSpPr>
        <p:spPr>
          <a:xfrm>
            <a:off x="1233905" y="3192915"/>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Løntilskud</a:t>
            </a:r>
          </a:p>
        </p:txBody>
      </p:sp>
      <p:sp>
        <p:nvSpPr>
          <p:cNvPr id="62" name="Titel 1"/>
          <p:cNvSpPr txBox="1">
            <a:spLocks/>
          </p:cNvSpPr>
          <p:nvPr/>
        </p:nvSpPr>
        <p:spPr>
          <a:xfrm>
            <a:off x="6410669" y="3192915"/>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Ordinær uddannelse</a:t>
            </a:r>
          </a:p>
        </p:txBody>
      </p:sp>
      <p:sp>
        <p:nvSpPr>
          <p:cNvPr id="63" name="Titel 1"/>
          <p:cNvSpPr txBox="1">
            <a:spLocks/>
          </p:cNvSpPr>
          <p:nvPr/>
        </p:nvSpPr>
        <p:spPr>
          <a:xfrm>
            <a:off x="1233904" y="4637532"/>
            <a:ext cx="2160001"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Antal sager</a:t>
            </a:r>
          </a:p>
        </p:txBody>
      </p:sp>
      <p:sp>
        <p:nvSpPr>
          <p:cNvPr id="64" name="Titel 1"/>
          <p:cNvSpPr txBox="1">
            <a:spLocks/>
          </p:cNvSpPr>
          <p:nvPr/>
        </p:nvSpPr>
        <p:spPr>
          <a:xfrm>
            <a:off x="6410669" y="4637532"/>
            <a:ext cx="2160000" cy="720000"/>
          </a:xfrm>
          <a:prstGeom prst="rect">
            <a:avLst/>
          </a:prstGeom>
        </p:spPr>
        <p:txBody>
          <a:bodyPr vert="horz" lIns="0" tIns="0" rIns="0" bIns="0" rtlCol="0" anchor="ctr" anchorCtr="0">
            <a:noAutofit/>
          </a:bodyPr>
          <a:lstStyle>
            <a:lvl1pPr algn="l" defTabSz="914400" rtl="0" eaLnBrk="1" latinLnBrk="0" hangingPunct="1">
              <a:lnSpc>
                <a:spcPct val="90000"/>
              </a:lnSpc>
              <a:spcBef>
                <a:spcPct val="0"/>
              </a:spcBef>
              <a:buNone/>
              <a:defRPr sz="2800" b="1" kern="1200" spc="-70" baseline="0">
                <a:solidFill>
                  <a:schemeClr val="accent1"/>
                </a:solidFill>
                <a:latin typeface="+mj-lt"/>
                <a:ea typeface="+mj-ea"/>
                <a:cs typeface="+mj-cs"/>
              </a:defRPr>
            </a:lvl1pPr>
          </a:lstStyle>
          <a:p>
            <a:pPr marL="342900" indent="-342900">
              <a:buSzPct val="150000"/>
              <a:buFont typeface="Arial" panose="020B0604020202020204" pitchFamily="34" charset="0"/>
              <a:buChar char="›"/>
            </a:pPr>
            <a:r>
              <a:rPr lang="da-DK" sz="2000" dirty="0">
                <a:solidFill>
                  <a:srgbClr val="358F83"/>
                </a:solidFill>
              </a:rPr>
              <a:t>Økonomiske incitamenter</a:t>
            </a:r>
          </a:p>
        </p:txBody>
      </p:sp>
    </p:spTree>
    <p:extLst>
      <p:ext uri="{BB962C8B-B14F-4D97-AF65-F5344CB8AC3E}">
        <p14:creationId xmlns:p14="http://schemas.microsoft.com/office/powerpoint/2010/main" val="168535762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graphicFrame>
        <p:nvGraphicFramePr>
          <p:cNvPr id="3" name="think-cell data - do not delete" hidden="1"/>
          <p:cNvGraphicFramePr>
            <a:graphicFrameLocks noChangeAspect="1"/>
          </p:cNvGraphicFramePr>
          <p:nvPr>
            <p:custDataLst>
              <p:tags r:id="rId2"/>
            </p:custDataLst>
            <p:extLst>
              <p:ext uri="{D42A27DB-BD31-4B8C-83A1-F6EECF244321}">
                <p14:modId xmlns:p14="http://schemas.microsoft.com/office/powerpoint/2010/main" val="181880098"/>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2064" name="think-cell Slide" r:id="rId5" imgW="342" imgH="337" progId="TCLayout.ActiveDocument.1">
                  <p:embed/>
                </p:oleObj>
              </mc:Choice>
              <mc:Fallback>
                <p:oleObj name="think-cell Slide" r:id="rId5" imgW="342" imgH="337"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22" name="Content Placeholder 5">
            <a:extLst>
              <a:ext uri="{FF2B5EF4-FFF2-40B4-BE49-F238E27FC236}">
                <a16:creationId xmlns:a16="http://schemas.microsoft.com/office/drawing/2014/main" id="{491422B1-66FE-DAFB-4A53-F02EDC415922}"/>
              </a:ext>
            </a:extLst>
          </p:cNvPr>
          <p:cNvSpPr txBox="1">
            <a:spLocks/>
          </p:cNvSpPr>
          <p:nvPr/>
        </p:nvSpPr>
        <p:spPr>
          <a:xfrm>
            <a:off x="808007" y="1626934"/>
            <a:ext cx="4876801" cy="4063881"/>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spcAft>
                <a:spcPts val="1800"/>
              </a:spcAft>
              <a:buNone/>
            </a:pPr>
            <a:r>
              <a:rPr lang="da-DK" sz="2000" dirty="0"/>
              <a:t>Jobrettede samtaler er blandt de mest effektive redskaber.</a:t>
            </a:r>
          </a:p>
          <a:p>
            <a:pPr marL="0" indent="0">
              <a:buNone/>
            </a:pPr>
            <a:r>
              <a:rPr lang="da-DK" sz="2000" dirty="0"/>
              <a:t>Indhold i samtalen, der gavner den ledige:</a:t>
            </a:r>
          </a:p>
          <a:p>
            <a:pPr marL="360363" indent="-360363">
              <a:buClr>
                <a:srgbClr val="246159"/>
              </a:buClr>
              <a:buSzPct val="150000"/>
              <a:buFont typeface="Arial" panose="020B0604020202020204" pitchFamily="34" charset="0"/>
              <a:buChar char="›"/>
            </a:pPr>
            <a:r>
              <a:rPr lang="da-DK" sz="2000" dirty="0"/>
              <a:t>Overblik over relevante jobmuligheder</a:t>
            </a:r>
          </a:p>
          <a:p>
            <a:pPr marL="360363" indent="-360363">
              <a:spcAft>
                <a:spcPts val="2400"/>
              </a:spcAft>
              <a:buClr>
                <a:srgbClr val="246159"/>
              </a:buClr>
              <a:buSzPct val="150000"/>
              <a:buFont typeface="Arial" panose="020B0604020202020204" pitchFamily="34" charset="0"/>
              <a:buChar char="›"/>
            </a:pPr>
            <a:r>
              <a:rPr lang="da-DK" sz="2000" dirty="0"/>
              <a:t>Støtte til en mere effektiv jobsøgning</a:t>
            </a:r>
          </a:p>
          <a:p>
            <a:pPr marL="0" indent="0">
              <a:buNone/>
            </a:pPr>
            <a:r>
              <a:rPr lang="da-DK" sz="2000" dirty="0"/>
              <a:t>Den individuelle rådgivende samtale:</a:t>
            </a:r>
          </a:p>
          <a:p>
            <a:pPr marL="360363" indent="-360363">
              <a:buClr>
                <a:srgbClr val="246159"/>
              </a:buClr>
              <a:buSzPct val="150000"/>
              <a:buFont typeface="Arial" panose="020B0604020202020204" pitchFamily="34" charset="0"/>
              <a:buChar char="›"/>
            </a:pPr>
            <a:r>
              <a:rPr lang="da-DK" sz="2000" dirty="0"/>
              <a:t>Kan gøre viden om jobsøgning konkret for den enkelte</a:t>
            </a:r>
          </a:p>
          <a:p>
            <a:pPr marL="360363" indent="-360363">
              <a:spcAft>
                <a:spcPts val="2400"/>
              </a:spcAft>
              <a:buClr>
                <a:srgbClr val="246159"/>
              </a:buClr>
              <a:buSzPct val="150000"/>
              <a:buFont typeface="Arial" panose="020B0604020202020204" pitchFamily="34" charset="0"/>
              <a:buChar char="›"/>
            </a:pPr>
            <a:r>
              <a:rPr lang="da-DK" sz="2000" dirty="0"/>
              <a:t>Motiverer den enkelte</a:t>
            </a:r>
          </a:p>
          <a:p>
            <a:pPr marL="0" indent="0">
              <a:spcAft>
                <a:spcPts val="1800"/>
              </a:spcAft>
              <a:buNone/>
            </a:pPr>
            <a:endParaRPr lang="da-DK" sz="2000" dirty="0"/>
          </a:p>
        </p:txBody>
      </p:sp>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08007" y="895478"/>
            <a:ext cx="4457032" cy="852905"/>
          </a:xfrm>
        </p:spPr>
        <p:txBody>
          <a:bodyPr vert="horz" anchor="ctr"/>
          <a:lstStyle/>
          <a:p>
            <a:r>
              <a:rPr lang="da-DK" dirty="0">
                <a:solidFill>
                  <a:srgbClr val="246159"/>
                </a:solidFill>
              </a:rPr>
              <a:t>Jobrettede samtaler virker</a:t>
            </a:r>
          </a:p>
        </p:txBody>
      </p:sp>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4</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pic>
        <p:nvPicPr>
          <p:cNvPr id="14" name="Billede 13"/>
          <p:cNvPicPr>
            <a:picLocks noChangeAspect="1"/>
          </p:cNvPicPr>
          <p:nvPr/>
        </p:nvPicPr>
        <p:blipFill rotWithShape="1">
          <a:blip r:embed="rId7">
            <a:extLst>
              <a:ext uri="{28A0092B-C50C-407E-A947-70E740481C1C}">
                <a14:useLocalDpi xmlns:a14="http://schemas.microsoft.com/office/drawing/2010/main" val="0"/>
              </a:ext>
            </a:extLst>
          </a:blip>
          <a:srcRect r="13673" b="8867"/>
          <a:stretch/>
        </p:blipFill>
        <p:spPr>
          <a:xfrm>
            <a:off x="9899974" y="3332745"/>
            <a:ext cx="1885625" cy="1878455"/>
          </a:xfrm>
          <a:prstGeom prst="rect">
            <a:avLst/>
          </a:prstGeom>
        </p:spPr>
      </p:pic>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689558" y="4841813"/>
            <a:ext cx="4367463" cy="1247774"/>
          </a:xfrm>
        </p:spPr>
        <p:txBody>
          <a:bodyPr lIns="180000" bIns="180000"/>
          <a:lstStyle/>
          <a:p>
            <a:pPr>
              <a:buNone/>
            </a:pPr>
            <a:r>
              <a:rPr lang="da-DK" sz="1800" b="1" dirty="0">
                <a:solidFill>
                  <a:srgbClr val="246159"/>
                </a:solidFill>
              </a:rPr>
              <a:t>Samtaler</a:t>
            </a:r>
            <a:r>
              <a:rPr lang="da-DK" sz="1800" dirty="0">
                <a:solidFill>
                  <a:srgbClr val="246159"/>
                </a:solidFill>
              </a:rPr>
              <a:t> vurderes som et af de bedst dokumenterede redskaber med </a:t>
            </a:r>
            <a:r>
              <a:rPr lang="da-DK" sz="1800" b="1" dirty="0">
                <a:solidFill>
                  <a:srgbClr val="246159"/>
                </a:solidFill>
              </a:rPr>
              <a:t>positiv effekt </a:t>
            </a:r>
            <a:r>
              <a:rPr lang="da-DK" sz="1800" dirty="0">
                <a:solidFill>
                  <a:srgbClr val="246159"/>
                </a:solidFill>
              </a:rPr>
              <a:t>– bl.a. af </a:t>
            </a:r>
            <a:r>
              <a:rPr lang="da-DK" sz="1800" b="1" dirty="0">
                <a:solidFill>
                  <a:srgbClr val="246159"/>
                </a:solidFill>
              </a:rPr>
              <a:t>Ekspertgruppen</a:t>
            </a:r>
            <a:r>
              <a:rPr lang="da-DK" sz="1800" dirty="0">
                <a:solidFill>
                  <a:srgbClr val="246159"/>
                </a:solidFill>
              </a:rPr>
              <a:t> om udredning af den aktive beskæftigelsesindsats fra 2015.</a:t>
            </a:r>
          </a:p>
        </p:txBody>
      </p:sp>
      <p:cxnSp>
        <p:nvCxnSpPr>
          <p:cNvPr id="7" name="Vinklet forbindelse 6"/>
          <p:cNvCxnSpPr/>
          <p:nvPr/>
        </p:nvCxnSpPr>
        <p:spPr>
          <a:xfrm>
            <a:off x="6764843" y="5616165"/>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8420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graphicFrame>
        <p:nvGraphicFramePr>
          <p:cNvPr id="3" name="think-cell data - do not delete" hidden="1"/>
          <p:cNvGraphicFramePr>
            <a:graphicFrameLocks noChangeAspect="1"/>
          </p:cNvGraphicFramePr>
          <p:nvPr>
            <p:custDataLst>
              <p:tags r:id="rId2"/>
            </p:custDataLst>
            <p:extLst>
              <p:ext uri="{D42A27DB-BD31-4B8C-83A1-F6EECF244321}">
                <p14:modId xmlns:p14="http://schemas.microsoft.com/office/powerpoint/2010/main" val="2285730341"/>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3088" name="think-cell Slide" r:id="rId5" imgW="342" imgH="337" progId="TCLayout.ActiveDocument.1">
                  <p:embed/>
                </p:oleObj>
              </mc:Choice>
              <mc:Fallback>
                <p:oleObj name="think-cell Slide" r:id="rId5" imgW="342" imgH="337"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pic>
        <p:nvPicPr>
          <p:cNvPr id="9" name="Billede 8"/>
          <p:cNvPicPr>
            <a:picLocks noChangeAspect="1"/>
          </p:cNvPicPr>
          <p:nvPr/>
        </p:nvPicPr>
        <p:blipFill rotWithShape="1">
          <a:blip r:embed="rId7">
            <a:extLst>
              <a:ext uri="{28A0092B-C50C-407E-A947-70E740481C1C}">
                <a14:useLocalDpi xmlns:a14="http://schemas.microsoft.com/office/drawing/2010/main" val="0"/>
              </a:ext>
            </a:extLst>
          </a:blip>
          <a:srcRect l="8709" t="14070"/>
          <a:stretch/>
        </p:blipFill>
        <p:spPr>
          <a:xfrm>
            <a:off x="10077115" y="3583434"/>
            <a:ext cx="1708484" cy="1616529"/>
          </a:xfrm>
          <a:prstGeom prst="rect">
            <a:avLst/>
          </a:prstGeom>
        </p:spPr>
      </p:pic>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08007" y="965200"/>
            <a:ext cx="6783919" cy="852905"/>
          </a:xfrm>
        </p:spPr>
        <p:txBody>
          <a:bodyPr vert="horz" anchor="ctr"/>
          <a:lstStyle/>
          <a:p>
            <a:r>
              <a:rPr lang="da-DK" dirty="0">
                <a:solidFill>
                  <a:srgbClr val="246159"/>
                </a:solidFill>
              </a:rPr>
              <a:t>Effektiv jobsøgning styrker jobchancerne </a:t>
            </a:r>
          </a:p>
        </p:txBody>
      </p:sp>
      <p:sp>
        <p:nvSpPr>
          <p:cNvPr id="6"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08007" y="1665705"/>
            <a:ext cx="4881593" cy="4063881"/>
          </a:xfrm>
        </p:spPr>
        <p:txBody>
          <a:bodyPr/>
          <a:lstStyle/>
          <a:p>
            <a:pPr marL="0" indent="0">
              <a:spcAft>
                <a:spcPts val="1800"/>
              </a:spcAft>
              <a:buNone/>
            </a:pPr>
            <a:r>
              <a:rPr lang="da-DK" sz="2000" dirty="0"/>
              <a:t>Forskellige jobsøgningsstrategier og redskaber kan påvirke, hvor succesfuld jobsøgningen er.</a:t>
            </a:r>
          </a:p>
          <a:p>
            <a:pPr marL="0" indent="0">
              <a:spcAft>
                <a:spcPts val="1800"/>
              </a:spcAft>
              <a:buNone/>
            </a:pPr>
            <a:r>
              <a:rPr lang="da-DK" sz="2000" dirty="0"/>
              <a:t>Et landsdækkende forsøg har vist, at information om relevante job i lediges nærområde øger chancen for job – især for langtidsledige.</a:t>
            </a:r>
          </a:p>
        </p:txBody>
      </p:sp>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5</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841958" y="4994212"/>
            <a:ext cx="4812631" cy="1247774"/>
          </a:xfrm>
        </p:spPr>
        <p:txBody>
          <a:bodyPr lIns="180000" bIns="180000" anchor="b"/>
          <a:lstStyle/>
          <a:p>
            <a:r>
              <a:rPr lang="da-DK" sz="1800" b="1" dirty="0">
                <a:solidFill>
                  <a:srgbClr val="246159"/>
                </a:solidFill>
              </a:rPr>
              <a:t>Information</a:t>
            </a:r>
            <a:r>
              <a:rPr lang="da-DK" sz="1800" dirty="0">
                <a:solidFill>
                  <a:srgbClr val="246159"/>
                </a:solidFill>
              </a:rPr>
              <a:t> om relevante job-</a:t>
            </a:r>
            <a:br>
              <a:rPr lang="da-DK" sz="1800" dirty="0">
                <a:solidFill>
                  <a:srgbClr val="246159"/>
                </a:solidFill>
              </a:rPr>
            </a:br>
            <a:r>
              <a:rPr lang="da-DK" sz="1800" dirty="0">
                <a:solidFill>
                  <a:srgbClr val="246159"/>
                </a:solidFill>
              </a:rPr>
              <a:t>åbninger, kvaliteten af jobsøgningen, relevante netværk, faglig og geografisk mobilitet samt realistiske lønkrav </a:t>
            </a:r>
            <a:r>
              <a:rPr lang="da-DK" sz="1800" b="1" dirty="0">
                <a:solidFill>
                  <a:srgbClr val="246159"/>
                </a:solidFill>
              </a:rPr>
              <a:t>øger lediges jobchancer</a:t>
            </a:r>
            <a:r>
              <a:rPr lang="da-DK" sz="1800" dirty="0">
                <a:solidFill>
                  <a:srgbClr val="246159"/>
                </a:solidFill>
              </a:rPr>
              <a:t>.</a:t>
            </a:r>
          </a:p>
        </p:txBody>
      </p:sp>
      <p:cxnSp>
        <p:nvCxnSpPr>
          <p:cNvPr id="7" name="Vinklet forbindelse 6"/>
          <p:cNvCxnSpPr/>
          <p:nvPr/>
        </p:nvCxnSpPr>
        <p:spPr>
          <a:xfrm>
            <a:off x="6841958" y="5521985"/>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15" name="Vinklet forbindelse 14"/>
          <p:cNvCxnSpPr/>
          <p:nvPr/>
        </p:nvCxnSpPr>
        <p:spPr>
          <a:xfrm>
            <a:off x="6841958" y="55219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321361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graphicFrame>
        <p:nvGraphicFramePr>
          <p:cNvPr id="3" name="think-cell data - do not delete" hidden="1"/>
          <p:cNvGraphicFramePr>
            <a:graphicFrameLocks noChangeAspect="1"/>
          </p:cNvGraphicFramePr>
          <p:nvPr>
            <p:custDataLst>
              <p:tags r:id="rId2"/>
            </p:custDataLst>
            <p:extLst>
              <p:ext uri="{D42A27DB-BD31-4B8C-83A1-F6EECF244321}">
                <p14:modId xmlns:p14="http://schemas.microsoft.com/office/powerpoint/2010/main" val="2593997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4112" name="think-cell Slide" r:id="rId5" imgW="342" imgH="337" progId="TCLayout.ActiveDocument.1">
                  <p:embed/>
                </p:oleObj>
              </mc:Choice>
              <mc:Fallback>
                <p:oleObj name="think-cell Slide" r:id="rId5" imgW="342" imgH="337"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pic>
        <p:nvPicPr>
          <p:cNvPr id="10" name="Billed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164311" y="3697645"/>
            <a:ext cx="1621288" cy="1643964"/>
          </a:xfrm>
          <a:prstGeom prst="rect">
            <a:avLst/>
          </a:prstGeom>
        </p:spPr>
      </p:pic>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787458" y="812800"/>
            <a:ext cx="6783919" cy="852905"/>
          </a:xfrm>
        </p:spPr>
        <p:txBody>
          <a:bodyPr vert="horz" anchor="ctr"/>
          <a:lstStyle/>
          <a:p>
            <a:r>
              <a:rPr lang="da-DK" dirty="0">
                <a:solidFill>
                  <a:srgbClr val="246159"/>
                </a:solidFill>
              </a:rPr>
              <a:t>Privat løntilskud er et effektivt værktøj</a:t>
            </a:r>
          </a:p>
        </p:txBody>
      </p:sp>
      <p:sp>
        <p:nvSpPr>
          <p:cNvPr id="6"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08006" y="1665704"/>
            <a:ext cx="4882930" cy="4063881"/>
          </a:xfrm>
        </p:spPr>
        <p:txBody>
          <a:bodyPr/>
          <a:lstStyle/>
          <a:p>
            <a:pPr marL="0" indent="0">
              <a:spcAft>
                <a:spcPts val="1800"/>
              </a:spcAft>
              <a:buNone/>
            </a:pPr>
            <a:r>
              <a:rPr lang="da-DK" sz="2000" dirty="0"/>
              <a:t>Løntilskud i private virksomheder øger chancen for, at ledige kommer i arbejde – især for dagpengemodtagere med længere ledighed eller begrænset erfaring.</a:t>
            </a:r>
          </a:p>
          <a:p>
            <a:pPr marL="0" indent="0">
              <a:spcAft>
                <a:spcPts val="1800"/>
              </a:spcAft>
              <a:buNone/>
            </a:pPr>
            <a:r>
              <a:rPr lang="da-DK" sz="2000" dirty="0"/>
              <a:t>Ordningen giver virksomheder mulighed for at afprøve nye medarbejdere, mens den ledige får erfaring og adgang til netværk.</a:t>
            </a:r>
          </a:p>
          <a:p>
            <a:pPr marL="0" indent="0">
              <a:spcAft>
                <a:spcPts val="1800"/>
              </a:spcAft>
              <a:buNone/>
            </a:pPr>
            <a:r>
              <a:rPr lang="da-DK" sz="2000" dirty="0"/>
              <a:t>Ét nyere studie viser positive effekter af løntilskud i den offentlige sektor. Tidligere studier tegner et mere broget billede af effekterne.</a:t>
            </a:r>
          </a:p>
        </p:txBody>
      </p:sp>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6</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6841958" y="4994213"/>
            <a:ext cx="4403558" cy="1247774"/>
          </a:xfrm>
        </p:spPr>
        <p:txBody>
          <a:bodyPr lIns="180000" bIns="180000" anchor="b"/>
          <a:lstStyle/>
          <a:p>
            <a:r>
              <a:rPr lang="da-DK" sz="1800" b="1" dirty="0">
                <a:solidFill>
                  <a:srgbClr val="246159"/>
                </a:solidFill>
              </a:rPr>
              <a:t>Ekspertgruppen </a:t>
            </a:r>
            <a:r>
              <a:rPr lang="da-DK" sz="1800" dirty="0">
                <a:solidFill>
                  <a:srgbClr val="246159"/>
                </a:solidFill>
              </a:rPr>
              <a:t>om udredning</a:t>
            </a:r>
            <a:br>
              <a:rPr lang="da-DK" sz="1800" dirty="0">
                <a:solidFill>
                  <a:srgbClr val="246159"/>
                </a:solidFill>
              </a:rPr>
            </a:br>
            <a:r>
              <a:rPr lang="da-DK" sz="1800" dirty="0">
                <a:solidFill>
                  <a:srgbClr val="246159"/>
                </a:solidFill>
              </a:rPr>
              <a:t>af den aktive beskæftigelsesindsats fra 2015 pegede på, at </a:t>
            </a:r>
            <a:r>
              <a:rPr lang="da-DK" sz="1800" b="1" dirty="0">
                <a:solidFill>
                  <a:srgbClr val="246159"/>
                </a:solidFill>
              </a:rPr>
              <a:t>privat løntilskud</a:t>
            </a:r>
            <a:r>
              <a:rPr lang="da-DK" sz="1800" dirty="0">
                <a:solidFill>
                  <a:srgbClr val="246159"/>
                </a:solidFill>
              </a:rPr>
              <a:t> er det </a:t>
            </a:r>
            <a:r>
              <a:rPr lang="da-DK" sz="1800" b="1" dirty="0">
                <a:solidFill>
                  <a:srgbClr val="246159"/>
                </a:solidFill>
              </a:rPr>
              <a:t>mest effektive aktive tilbud </a:t>
            </a:r>
            <a:r>
              <a:rPr lang="da-DK" sz="1800" dirty="0">
                <a:solidFill>
                  <a:srgbClr val="246159"/>
                </a:solidFill>
              </a:rPr>
              <a:t>til ledige.</a:t>
            </a:r>
          </a:p>
        </p:txBody>
      </p:sp>
      <p:cxnSp>
        <p:nvCxnSpPr>
          <p:cNvPr id="7" name="Vinklet forbindelse 6"/>
          <p:cNvCxnSpPr/>
          <p:nvPr/>
        </p:nvCxnSpPr>
        <p:spPr>
          <a:xfrm>
            <a:off x="6841958" y="55219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cxnSp>
        <p:nvCxnSpPr>
          <p:cNvPr id="21" name="Vinklet forbindelse 20"/>
          <p:cNvCxnSpPr/>
          <p:nvPr/>
        </p:nvCxnSpPr>
        <p:spPr>
          <a:xfrm>
            <a:off x="6841958" y="55219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94418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graphicFrame>
        <p:nvGraphicFramePr>
          <p:cNvPr id="3" name="think-cell data - do not delete" hidden="1"/>
          <p:cNvGraphicFramePr>
            <a:graphicFrameLocks noChangeAspect="1"/>
          </p:cNvGraphicFramePr>
          <p:nvPr>
            <p:custDataLst>
              <p:tags r:id="rId2"/>
            </p:custDataLst>
            <p:extLst>
              <p:ext uri="{D42A27DB-BD31-4B8C-83A1-F6EECF244321}">
                <p14:modId xmlns:p14="http://schemas.microsoft.com/office/powerpoint/2010/main" val="337400122"/>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5136" name="think-cell Slide" r:id="rId5" imgW="342" imgH="337" progId="TCLayout.ActiveDocument.1">
                  <p:embed/>
                </p:oleObj>
              </mc:Choice>
              <mc:Fallback>
                <p:oleObj name="think-cell Slide" r:id="rId5" imgW="342" imgH="337"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16" name="Content Placeholder 5">
            <a:extLst>
              <a:ext uri="{FF2B5EF4-FFF2-40B4-BE49-F238E27FC236}">
                <a16:creationId xmlns:a16="http://schemas.microsoft.com/office/drawing/2014/main" id="{491422B1-66FE-DAFB-4A53-F02EDC415922}"/>
              </a:ext>
            </a:extLst>
          </p:cNvPr>
          <p:cNvSpPr txBox="1">
            <a:spLocks/>
          </p:cNvSpPr>
          <p:nvPr/>
        </p:nvSpPr>
        <p:spPr>
          <a:xfrm>
            <a:off x="808006" y="1611972"/>
            <a:ext cx="4876801" cy="3658407"/>
          </a:xfrm>
          <a:prstGeom prst="rect">
            <a:avLst/>
          </a:prstGeom>
        </p:spPr>
        <p:txBody>
          <a:bodyPr vert="horz" lIns="0" tIns="0" rIns="0" bIns="0" rtlCol="0">
            <a:noAutofit/>
          </a:bodyPr>
          <a:lstStyle>
            <a:lvl1pPr marL="18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1pPr>
            <a:lvl2pPr marL="360000" indent="-180000" algn="l" defTabSz="914400" rtl="0" eaLnBrk="1" latinLnBrk="0" hangingPunct="1">
              <a:lnSpc>
                <a:spcPct val="110000"/>
              </a:lnSpc>
              <a:spcBef>
                <a:spcPts val="0"/>
              </a:spcBef>
              <a:spcAft>
                <a:spcPts val="600"/>
              </a:spcAft>
              <a:buFont typeface="Arial" panose="020B0604020202020204" pitchFamily="34" charset="0"/>
              <a:buChar char="•"/>
              <a:defRPr sz="1600" kern="1200" spc="-10" baseline="0">
                <a:solidFill>
                  <a:schemeClr val="tx1"/>
                </a:solidFill>
                <a:latin typeface="+mn-lt"/>
                <a:ea typeface="+mn-ea"/>
                <a:cs typeface="+mn-cs"/>
              </a:defRPr>
            </a:lvl2pPr>
            <a:lvl3pPr marL="266400" indent="-266400" algn="l" defTabSz="914400" rtl="0" eaLnBrk="1" latinLnBrk="0" hangingPunct="1">
              <a:lnSpc>
                <a:spcPct val="110000"/>
              </a:lnSpc>
              <a:spcBef>
                <a:spcPts val="800"/>
              </a:spcBef>
              <a:spcAft>
                <a:spcPts val="800"/>
              </a:spcAft>
              <a:buFont typeface="+mj-lt"/>
              <a:buAutoNum type="arabicPeriod"/>
              <a:defRPr sz="2000" b="0" kern="1200">
                <a:solidFill>
                  <a:schemeClr val="tx1"/>
                </a:solidFill>
                <a:latin typeface="+mn-lt"/>
                <a:ea typeface="+mn-ea"/>
                <a:cs typeface="+mn-cs"/>
              </a:defRPr>
            </a:lvl3pPr>
            <a:lvl4pPr marL="446400" indent="-266400" algn="l" defTabSz="914400" rtl="0" eaLnBrk="1" latinLnBrk="0" hangingPunct="1">
              <a:lnSpc>
                <a:spcPct val="110000"/>
              </a:lnSpc>
              <a:spcBef>
                <a:spcPts val="0"/>
              </a:spcBef>
              <a:spcAft>
                <a:spcPts val="800"/>
              </a:spcAft>
              <a:buFont typeface="+mj-lt"/>
              <a:buAutoNum type="alphaLcPeriod"/>
              <a:defRPr sz="1600" b="0" kern="1200">
                <a:solidFill>
                  <a:schemeClr val="tx1"/>
                </a:solidFill>
                <a:latin typeface="+mn-lt"/>
                <a:ea typeface="+mn-ea"/>
                <a:cs typeface="+mn-cs"/>
              </a:defRPr>
            </a:lvl4pPr>
            <a:lvl5pPr marL="0" indent="0" algn="l" defTabSz="914400" rtl="0" eaLnBrk="1" latinLnBrk="0" hangingPunct="1">
              <a:lnSpc>
                <a:spcPct val="110000"/>
              </a:lnSpc>
              <a:spcBef>
                <a:spcPts val="1200"/>
              </a:spcBef>
              <a:spcAft>
                <a:spcPts val="0"/>
              </a:spcAft>
              <a:buFont typeface="Arial" panose="020B0604020202020204" pitchFamily="34" charset="0"/>
              <a:buChar char="​"/>
              <a:tabLst/>
              <a:defRPr sz="1600" b="1" kern="1200" spc="-10" baseline="0">
                <a:solidFill>
                  <a:schemeClr val="accent1"/>
                </a:solidFill>
                <a:latin typeface="+mn-lt"/>
                <a:ea typeface="+mn-ea"/>
                <a:cs typeface="+mn-cs"/>
              </a:defRPr>
            </a:lvl5pPr>
            <a:lvl6pPr marL="0" indent="0" algn="l" defTabSz="914400" rtl="0" eaLnBrk="1" latinLnBrk="0" hangingPunct="1">
              <a:lnSpc>
                <a:spcPct val="110000"/>
              </a:lnSpc>
              <a:spcBef>
                <a:spcPts val="0"/>
              </a:spcBef>
              <a:spcAft>
                <a:spcPts val="0"/>
              </a:spcAft>
              <a:buFont typeface="Arial" panose="020B0604020202020204" pitchFamily="34" charset="0"/>
              <a:buChar char="​"/>
              <a:defRPr sz="1600" kern="1200" spc="-10" baseline="0">
                <a:solidFill>
                  <a:schemeClr val="tx1"/>
                </a:solidFill>
                <a:latin typeface="+mn-lt"/>
                <a:ea typeface="+mn-ea"/>
                <a:cs typeface="+mn-cs"/>
              </a:defRPr>
            </a:lvl6pPr>
            <a:lvl7pPr marL="0" indent="0" algn="l" defTabSz="914400" rtl="0" eaLnBrk="1" latinLnBrk="0" hangingPunct="1">
              <a:lnSpc>
                <a:spcPct val="100000"/>
              </a:lnSpc>
              <a:spcBef>
                <a:spcPts val="500"/>
              </a:spcBef>
              <a:spcAft>
                <a:spcPts val="0"/>
              </a:spcAft>
              <a:buFont typeface="Arial" panose="020B0604020202020204" pitchFamily="34" charset="0"/>
              <a:buChar char="​"/>
              <a:defRPr sz="2000" b="0" kern="1200" spc="-30" baseline="0">
                <a:solidFill>
                  <a:schemeClr val="tx1"/>
                </a:solidFill>
                <a:latin typeface="+mn-lt"/>
                <a:ea typeface="+mn-ea"/>
                <a:cs typeface="+mn-cs"/>
              </a:defRPr>
            </a:lvl7pPr>
            <a:lvl8pPr marL="0" indent="0" algn="l" defTabSz="914400" rtl="0" eaLnBrk="1" latinLnBrk="0" hangingPunct="1">
              <a:lnSpc>
                <a:spcPct val="80000"/>
              </a:lnSpc>
              <a:spcBef>
                <a:spcPts val="500"/>
              </a:spcBef>
              <a:spcAft>
                <a:spcPts val="0"/>
              </a:spcAft>
              <a:buFont typeface="Arial" panose="020B0604020202020204" pitchFamily="34" charset="0"/>
              <a:buChar char="​"/>
              <a:defRPr sz="4200" b="1" kern="1200" spc="-150" baseline="0">
                <a:solidFill>
                  <a:schemeClr val="tx1"/>
                </a:solidFill>
                <a:latin typeface="+mn-lt"/>
                <a:ea typeface="+mn-ea"/>
                <a:cs typeface="+mn-cs"/>
              </a:defRPr>
            </a:lvl8pPr>
            <a:lvl9pPr marL="0" indent="0" algn="l" defTabSz="914400" rtl="0" eaLnBrk="1" latinLnBrk="0" hangingPunct="1">
              <a:lnSpc>
                <a:spcPct val="90000"/>
              </a:lnSpc>
              <a:spcBef>
                <a:spcPts val="500"/>
              </a:spcBef>
              <a:spcAft>
                <a:spcPts val="0"/>
              </a:spcAft>
              <a:buFont typeface="Arial" panose="020B0604020202020204" pitchFamily="34" charset="0"/>
              <a:buChar char="​"/>
              <a:defRPr sz="1000" kern="1200" baseline="0">
                <a:solidFill>
                  <a:schemeClr val="tx1"/>
                </a:solidFill>
                <a:latin typeface="+mn-lt"/>
                <a:ea typeface="+mn-ea"/>
                <a:cs typeface="+mn-cs"/>
              </a:defRPr>
            </a:lvl9pPr>
          </a:lstStyle>
          <a:p>
            <a:pPr marL="0" indent="0">
              <a:spcAft>
                <a:spcPts val="1800"/>
              </a:spcAft>
              <a:buNone/>
            </a:pPr>
            <a:r>
              <a:rPr lang="da-DK" sz="2000" dirty="0"/>
              <a:t>Nyere studier viser overvejende positive effekter af uddannelsesaktivering.</a:t>
            </a:r>
          </a:p>
          <a:p>
            <a:pPr marL="0" indent="0">
              <a:buFont typeface="Arial" panose="020B0604020202020204" pitchFamily="34" charset="0"/>
              <a:buNone/>
            </a:pPr>
            <a:r>
              <a:rPr lang="da-DK" sz="2000" dirty="0"/>
              <a:t>Uddannelsesaktivering ser ud til at virke bedst:</a:t>
            </a:r>
          </a:p>
          <a:p>
            <a:pPr marL="360363" indent="-360363">
              <a:buClr>
                <a:srgbClr val="246159"/>
              </a:buClr>
              <a:buSzPct val="150000"/>
              <a:buFont typeface="Arial" panose="020B0604020202020204" pitchFamily="34" charset="0"/>
              <a:buChar char="›"/>
            </a:pPr>
            <a:r>
              <a:rPr lang="da-DK" sz="2000" dirty="0"/>
              <a:t>For ledige med ingen eller kort uddannelse</a:t>
            </a:r>
          </a:p>
          <a:p>
            <a:pPr marL="360363" indent="-360363">
              <a:spcAft>
                <a:spcPts val="2400"/>
              </a:spcAft>
              <a:buClr>
                <a:srgbClr val="246159"/>
              </a:buClr>
              <a:buSzPct val="150000"/>
              <a:buFont typeface="Arial" panose="020B0604020202020204" pitchFamily="34" charset="0"/>
              <a:buChar char="›"/>
            </a:pPr>
            <a:r>
              <a:rPr lang="da-DK" sz="2000" dirty="0"/>
              <a:t>For ledige fra brancher ramt af global konkurrence og udflytning</a:t>
            </a:r>
          </a:p>
          <a:p>
            <a:pPr marL="0" indent="0">
              <a:spcAft>
                <a:spcPts val="1800"/>
              </a:spcAft>
              <a:buNone/>
            </a:pPr>
            <a:r>
              <a:rPr lang="da-DK" sz="2000" dirty="0"/>
              <a:t>Særligt korte, erhvervsrettede kurser har positive effekter.</a:t>
            </a:r>
          </a:p>
        </p:txBody>
      </p:sp>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65155" y="539629"/>
            <a:ext cx="10717244" cy="1258378"/>
          </a:xfrm>
        </p:spPr>
        <p:txBody>
          <a:bodyPr vert="horz" anchor="ctr"/>
          <a:lstStyle/>
          <a:p>
            <a:r>
              <a:rPr lang="da-DK" dirty="0">
                <a:solidFill>
                  <a:srgbClr val="246159"/>
                </a:solidFill>
              </a:rPr>
              <a:t>Uddannelsesaktivering kan have positive beskæftigelseseffekter</a:t>
            </a:r>
          </a:p>
        </p:txBody>
      </p:sp>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7</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cxnSp>
        <p:nvCxnSpPr>
          <p:cNvPr id="7" name="Vinklet forbindelse 6"/>
          <p:cNvCxnSpPr/>
          <p:nvPr/>
        </p:nvCxnSpPr>
        <p:spPr>
          <a:xfrm>
            <a:off x="7724274" y="53695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pic>
        <p:nvPicPr>
          <p:cNvPr id="15" name="Billede 14"/>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328452" y="3600124"/>
            <a:ext cx="1457147" cy="2164906"/>
          </a:xfrm>
          <a:prstGeom prst="rect">
            <a:avLst/>
          </a:prstGeom>
        </p:spPr>
      </p:pic>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7724274" y="4608095"/>
            <a:ext cx="3140242" cy="1481492"/>
          </a:xfrm>
        </p:spPr>
        <p:txBody>
          <a:bodyPr lIns="180000" bIns="180000" anchor="b"/>
          <a:lstStyle/>
          <a:p>
            <a:br>
              <a:rPr lang="da-DK" sz="1800" dirty="0">
                <a:solidFill>
                  <a:srgbClr val="4FC1B1"/>
                </a:solidFill>
              </a:rPr>
            </a:br>
            <a:r>
              <a:rPr lang="da-DK" sz="1800" b="1" dirty="0">
                <a:solidFill>
                  <a:srgbClr val="246159"/>
                </a:solidFill>
              </a:rPr>
              <a:t>Korte, erhvervsrettede kurser </a:t>
            </a:r>
            <a:r>
              <a:rPr lang="da-DK" sz="1800" dirty="0">
                <a:solidFill>
                  <a:srgbClr val="246159"/>
                </a:solidFill>
              </a:rPr>
              <a:t>ser ud til at have </a:t>
            </a:r>
            <a:r>
              <a:rPr lang="da-DK" sz="1800" b="1" dirty="0">
                <a:solidFill>
                  <a:srgbClr val="246159"/>
                </a:solidFill>
              </a:rPr>
              <a:t>særlig positiv effekt </a:t>
            </a:r>
            <a:r>
              <a:rPr lang="da-DK" sz="1800" dirty="0">
                <a:solidFill>
                  <a:srgbClr val="246159"/>
                </a:solidFill>
              </a:rPr>
              <a:t>på at få </a:t>
            </a:r>
            <a:r>
              <a:rPr lang="da-DK" sz="1800" b="1" dirty="0">
                <a:solidFill>
                  <a:srgbClr val="246159"/>
                </a:solidFill>
              </a:rPr>
              <a:t>ledige i arbejde</a:t>
            </a:r>
            <a:r>
              <a:rPr lang="da-DK" sz="1800" dirty="0">
                <a:solidFill>
                  <a:srgbClr val="246159"/>
                </a:solidFill>
              </a:rPr>
              <a:t>.</a:t>
            </a:r>
          </a:p>
        </p:txBody>
      </p:sp>
    </p:spTree>
    <p:extLst>
      <p:ext uri="{BB962C8B-B14F-4D97-AF65-F5344CB8AC3E}">
        <p14:creationId xmlns:p14="http://schemas.microsoft.com/office/powerpoint/2010/main" val="995414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graphicFrame>
        <p:nvGraphicFramePr>
          <p:cNvPr id="3" name="think-cell data - do not delete" hidden="1"/>
          <p:cNvGraphicFramePr>
            <a:graphicFrameLocks noChangeAspect="1"/>
          </p:cNvGraphicFramePr>
          <p:nvPr>
            <p:custDataLst>
              <p:tags r:id="rId2"/>
            </p:custDataLst>
            <p:extLst>
              <p:ext uri="{D42A27DB-BD31-4B8C-83A1-F6EECF244321}">
                <p14:modId xmlns:p14="http://schemas.microsoft.com/office/powerpoint/2010/main" val="503546427"/>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6160" name="think-cell Slide" r:id="rId5" imgW="342" imgH="337" progId="TCLayout.ActiveDocument.1">
                  <p:embed/>
                </p:oleObj>
              </mc:Choice>
              <mc:Fallback>
                <p:oleObj name="think-cell Slide" r:id="rId5" imgW="342" imgH="337"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sp>
        <p:nvSpPr>
          <p:cNvPr id="5" name="Title 4">
            <a:extLst>
              <a:ext uri="{FF2B5EF4-FFF2-40B4-BE49-F238E27FC236}">
                <a16:creationId xmlns:a16="http://schemas.microsoft.com/office/drawing/2014/main" id="{13DCEA9D-21BB-AFF6-E656-3ACE2D65A75E}"/>
              </a:ext>
            </a:extLst>
          </p:cNvPr>
          <p:cNvSpPr>
            <a:spLocks noGrp="1"/>
          </p:cNvSpPr>
          <p:nvPr>
            <p:ph type="title"/>
          </p:nvPr>
        </p:nvSpPr>
        <p:spPr>
          <a:xfrm>
            <a:off x="810403" y="428253"/>
            <a:ext cx="10571194" cy="1258378"/>
          </a:xfrm>
        </p:spPr>
        <p:txBody>
          <a:bodyPr vert="horz" anchor="ctr"/>
          <a:lstStyle/>
          <a:p>
            <a:r>
              <a:rPr lang="da-DK" dirty="0">
                <a:solidFill>
                  <a:srgbClr val="246159"/>
                </a:solidFill>
              </a:rPr>
              <a:t>Antal sager per sagsbehandler kan få ledige hurtigere i job</a:t>
            </a:r>
          </a:p>
        </p:txBody>
      </p:sp>
      <p:sp>
        <p:nvSpPr>
          <p:cNvPr id="6"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10403" y="1619389"/>
            <a:ext cx="4881593" cy="3658407"/>
          </a:xfrm>
        </p:spPr>
        <p:txBody>
          <a:bodyPr/>
          <a:lstStyle/>
          <a:p>
            <a:pPr marL="0" indent="0">
              <a:spcAft>
                <a:spcPts val="1800"/>
              </a:spcAft>
              <a:buNone/>
            </a:pPr>
            <a:r>
              <a:rPr lang="da-DK" sz="2000" dirty="0"/>
              <a:t>Når sagsbehandlere har ansvaret for et passende antal borgere, kommer de ledige hurtigere i job.</a:t>
            </a:r>
          </a:p>
          <a:p>
            <a:pPr marL="0" indent="0">
              <a:spcAft>
                <a:spcPts val="1800"/>
              </a:spcAft>
              <a:buNone/>
            </a:pPr>
            <a:r>
              <a:rPr lang="da-DK" sz="2000" dirty="0"/>
              <a:t>En mindre sagsstamme giver sagsbehandlerne mere tid til at fokusere på den enkelte – og det har en positiv effekt på de lediges beskæftigelse.</a:t>
            </a:r>
          </a:p>
          <a:p>
            <a:pPr marL="0" indent="0">
              <a:spcAft>
                <a:spcPts val="1800"/>
              </a:spcAft>
              <a:buNone/>
            </a:pPr>
            <a:r>
              <a:rPr lang="da-DK" sz="2000" dirty="0"/>
              <a:t>Effekten er dokumenteret på tværs af målgrupper i flere studier.</a:t>
            </a:r>
          </a:p>
        </p:txBody>
      </p:sp>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8</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pic>
        <p:nvPicPr>
          <p:cNvPr id="10" name="Billede 9"/>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420558" y="3616214"/>
            <a:ext cx="1365041" cy="1622776"/>
          </a:xfrm>
          <a:prstGeom prst="rect">
            <a:avLst/>
          </a:prstGeom>
        </p:spPr>
      </p:pic>
      <p:cxnSp>
        <p:nvCxnSpPr>
          <p:cNvPr id="12" name="Vinklet forbindelse 11"/>
          <p:cNvCxnSpPr/>
          <p:nvPr/>
        </p:nvCxnSpPr>
        <p:spPr>
          <a:xfrm>
            <a:off x="8454523" y="5365784"/>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4"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8454523" y="4604293"/>
            <a:ext cx="3654926" cy="1481492"/>
          </a:xfrm>
        </p:spPr>
        <p:txBody>
          <a:bodyPr lIns="180000" bIns="180000" anchor="b"/>
          <a:lstStyle/>
          <a:p>
            <a:r>
              <a:rPr lang="da-DK" sz="1800" dirty="0">
                <a:solidFill>
                  <a:srgbClr val="246159"/>
                </a:solidFill>
              </a:rPr>
              <a:t>En </a:t>
            </a:r>
            <a:r>
              <a:rPr lang="da-DK" sz="1800" b="1" dirty="0">
                <a:solidFill>
                  <a:srgbClr val="246159"/>
                </a:solidFill>
              </a:rPr>
              <a:t>reduceret</a:t>
            </a:r>
            <a:br>
              <a:rPr lang="da-DK" sz="1800" b="1" dirty="0">
                <a:solidFill>
                  <a:srgbClr val="246159"/>
                </a:solidFill>
              </a:rPr>
            </a:br>
            <a:r>
              <a:rPr lang="da-DK" sz="1800" b="1" dirty="0">
                <a:solidFill>
                  <a:srgbClr val="246159"/>
                </a:solidFill>
              </a:rPr>
              <a:t>sagsstamme </a:t>
            </a:r>
            <a:r>
              <a:rPr lang="da-DK" sz="1800" dirty="0">
                <a:solidFill>
                  <a:srgbClr val="246159"/>
                </a:solidFill>
              </a:rPr>
              <a:t>har</a:t>
            </a:r>
            <a:br>
              <a:rPr lang="da-DK" sz="1800" dirty="0">
                <a:solidFill>
                  <a:srgbClr val="246159"/>
                </a:solidFill>
              </a:rPr>
            </a:br>
            <a:r>
              <a:rPr lang="da-DK" sz="1800" dirty="0">
                <a:solidFill>
                  <a:srgbClr val="246159"/>
                </a:solidFill>
              </a:rPr>
              <a:t>en </a:t>
            </a:r>
            <a:r>
              <a:rPr lang="da-DK" sz="1800" b="1" dirty="0">
                <a:solidFill>
                  <a:srgbClr val="246159"/>
                </a:solidFill>
              </a:rPr>
              <a:t>positiv effekt</a:t>
            </a:r>
            <a:r>
              <a:rPr lang="da-DK" sz="1800" dirty="0">
                <a:solidFill>
                  <a:srgbClr val="246159"/>
                </a:solidFill>
              </a:rPr>
              <a:t> på borgerenes overgang til beskæftigelse.</a:t>
            </a:r>
          </a:p>
        </p:txBody>
      </p:sp>
    </p:spTree>
    <p:extLst>
      <p:ext uri="{BB962C8B-B14F-4D97-AF65-F5344CB8AC3E}">
        <p14:creationId xmlns:p14="http://schemas.microsoft.com/office/powerpoint/2010/main" val="2962713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EFF8F5"/>
        </a:solidFill>
        <a:effectLst/>
      </p:bgPr>
    </p:bg>
    <p:spTree>
      <p:nvGrpSpPr>
        <p:cNvPr id="1" name=""/>
        <p:cNvGrpSpPr/>
        <p:nvPr/>
      </p:nvGrpSpPr>
      <p:grpSpPr>
        <a:xfrm>
          <a:off x="0" y="0"/>
          <a:ext cx="0" cy="0"/>
          <a:chOff x="0" y="0"/>
          <a:chExt cx="0" cy="0"/>
        </a:xfrm>
      </p:grpSpPr>
      <p:graphicFrame>
        <p:nvGraphicFramePr>
          <p:cNvPr id="3" name="think-cell data - do not delete" hidden="1"/>
          <p:cNvGraphicFramePr>
            <a:graphicFrameLocks noChangeAspect="1"/>
          </p:cNvGraphicFramePr>
          <p:nvPr>
            <p:custDataLst>
              <p:tags r:id="rId2"/>
            </p:custDataLst>
            <p:extLst>
              <p:ext uri="{D42A27DB-BD31-4B8C-83A1-F6EECF244321}">
                <p14:modId xmlns:p14="http://schemas.microsoft.com/office/powerpoint/2010/main" val="3411826679"/>
              </p:ext>
            </p:ext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7184" name="think-cell Slide" r:id="rId5" imgW="342" imgH="337" progId="TCLayout.ActiveDocument.1">
                  <p:embed/>
                </p:oleObj>
              </mc:Choice>
              <mc:Fallback>
                <p:oleObj name="think-cell Slide" r:id="rId5" imgW="342" imgH="337" progId="TCLayout.ActiveDocument.1">
                  <p:embed/>
                  <p:pic>
                    <p:nvPicPr>
                      <p:cNvPr id="0" name=""/>
                      <p:cNvPicPr/>
                      <p:nvPr/>
                    </p:nvPicPr>
                    <p:blipFill>
                      <a:blip r:embed="rId6"/>
                      <a:stretch>
                        <a:fillRect/>
                      </a:stretch>
                    </p:blipFill>
                    <p:spPr>
                      <a:xfrm>
                        <a:off x="1588" y="1588"/>
                        <a:ext cx="1588" cy="1588"/>
                      </a:xfrm>
                      <a:prstGeom prst="rect">
                        <a:avLst/>
                      </a:prstGeom>
                    </p:spPr>
                  </p:pic>
                </p:oleObj>
              </mc:Fallback>
            </mc:AlternateContent>
          </a:graphicData>
        </a:graphic>
      </p:graphicFrame>
      <p:pic>
        <p:nvPicPr>
          <p:cNvPr id="16" name="Billede 1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10079253" y="4078619"/>
            <a:ext cx="1706346" cy="1294469"/>
          </a:xfrm>
          <a:prstGeom prst="rect">
            <a:avLst/>
          </a:prstGeom>
        </p:spPr>
      </p:pic>
      <p:sp>
        <p:nvSpPr>
          <p:cNvPr id="13" name="Pladsholder til slidenummer 12">
            <a:extLst>
              <a:ext uri="{FF2B5EF4-FFF2-40B4-BE49-F238E27FC236}">
                <a16:creationId xmlns:a16="http://schemas.microsoft.com/office/drawing/2014/main" id="{6686D072-EF00-D4C3-7796-CFC242EE5296}"/>
              </a:ext>
            </a:extLst>
          </p:cNvPr>
          <p:cNvSpPr>
            <a:spLocks noGrp="1"/>
          </p:cNvSpPr>
          <p:nvPr>
            <p:ph type="sldNum" sz="quarter" idx="12"/>
          </p:nvPr>
        </p:nvSpPr>
        <p:spPr/>
        <p:txBody>
          <a:bodyPr/>
          <a:lstStyle/>
          <a:p>
            <a:fld id="{24C8C45C-947F-4981-8B3F-4F32E973C901}" type="slidenum">
              <a:rPr lang="da-DK" smtClean="0">
                <a:solidFill>
                  <a:schemeClr val="tx1"/>
                </a:solidFill>
              </a:rPr>
              <a:pPr/>
              <a:t>9</a:t>
            </a:fld>
            <a:endParaRPr lang="da-DK" dirty="0">
              <a:solidFill>
                <a:schemeClr val="tx1"/>
              </a:solidFill>
            </a:endParaRPr>
          </a:p>
        </p:txBody>
      </p:sp>
      <p:sp>
        <p:nvSpPr>
          <p:cNvPr id="11" name="Tekstfelt 10"/>
          <p:cNvSpPr txBox="1"/>
          <p:nvPr/>
        </p:nvSpPr>
        <p:spPr>
          <a:xfrm>
            <a:off x="0" y="4552"/>
            <a:ext cx="12192000" cy="402775"/>
          </a:xfrm>
          <a:prstGeom prst="rect">
            <a:avLst/>
          </a:prstGeom>
          <a:solidFill>
            <a:srgbClr val="246159"/>
          </a:solidFill>
        </p:spPr>
        <p:txBody>
          <a:bodyPr wrap="square" lIns="792000" tIns="108000" rIns="0" bIns="108000" rtlCol="0">
            <a:spAutoFit/>
          </a:bodyPr>
          <a:lstStyle/>
          <a:p>
            <a:pPr algn="l"/>
            <a:r>
              <a:rPr lang="da-DK" sz="1200" b="1" spc="-10" baseline="0" dirty="0">
                <a:solidFill>
                  <a:schemeClr val="bg1"/>
                </a:solidFill>
              </a:rPr>
              <a:t>Ledige tæt på arbejdsmarkedet</a:t>
            </a:r>
          </a:p>
        </p:txBody>
      </p:sp>
      <p:sp>
        <p:nvSpPr>
          <p:cNvPr id="26" name="Text Placeholder 25">
            <a:extLst>
              <a:ext uri="{FF2B5EF4-FFF2-40B4-BE49-F238E27FC236}">
                <a16:creationId xmlns:a16="http://schemas.microsoft.com/office/drawing/2014/main" id="{B8E0D237-DF49-E7C2-8957-D53E19207C94}"/>
              </a:ext>
            </a:extLst>
          </p:cNvPr>
          <p:cNvSpPr>
            <a:spLocks noGrp="1"/>
          </p:cNvSpPr>
          <p:nvPr>
            <p:ph type="body" sz="quarter" idx="14"/>
          </p:nvPr>
        </p:nvSpPr>
        <p:spPr>
          <a:xfrm>
            <a:off x="7095958" y="4841813"/>
            <a:ext cx="4283242" cy="1247774"/>
          </a:xfrm>
        </p:spPr>
        <p:txBody>
          <a:bodyPr lIns="180000" bIns="180000" anchor="b"/>
          <a:lstStyle/>
          <a:p>
            <a:r>
              <a:rPr lang="da-DK" sz="1800" dirty="0">
                <a:solidFill>
                  <a:srgbClr val="246159"/>
                </a:solidFill>
              </a:rPr>
              <a:t>En </a:t>
            </a:r>
            <a:r>
              <a:rPr lang="da-DK" sz="1800" b="1" dirty="0">
                <a:solidFill>
                  <a:srgbClr val="246159"/>
                </a:solidFill>
              </a:rPr>
              <a:t>økonomisk sanktion</a:t>
            </a:r>
            <a:r>
              <a:rPr lang="da-DK" sz="1800" dirty="0">
                <a:solidFill>
                  <a:srgbClr val="246159"/>
                </a:solidFill>
              </a:rPr>
              <a:t> ved</a:t>
            </a:r>
            <a:br>
              <a:rPr lang="da-DK" sz="1800" dirty="0">
                <a:solidFill>
                  <a:srgbClr val="246159"/>
                </a:solidFill>
              </a:rPr>
            </a:br>
            <a:r>
              <a:rPr lang="da-DK" sz="1800" dirty="0">
                <a:solidFill>
                  <a:srgbClr val="246159"/>
                </a:solidFill>
              </a:rPr>
              <a:t>manglende rådighed øger sandsynligheden for, at ledige forlader dagpengesystemet og kommer i job.</a:t>
            </a:r>
          </a:p>
        </p:txBody>
      </p:sp>
      <p:cxnSp>
        <p:nvCxnSpPr>
          <p:cNvPr id="7" name="Vinklet forbindelse 6"/>
          <p:cNvCxnSpPr/>
          <p:nvPr/>
        </p:nvCxnSpPr>
        <p:spPr>
          <a:xfrm>
            <a:off x="7095958" y="5369586"/>
            <a:ext cx="720000" cy="720000"/>
          </a:xfrm>
          <a:prstGeom prst="bentConnector3">
            <a:avLst>
              <a:gd name="adj1" fmla="val -132"/>
            </a:avLst>
          </a:prstGeom>
          <a:ln w="38100" cap="rnd">
            <a:solidFill>
              <a:srgbClr val="4FC1B1"/>
            </a:solidFill>
            <a:headEnd type="none" w="lg" len="med"/>
            <a:tailEnd type="none" w="lg" len="med"/>
          </a:ln>
        </p:spPr>
        <p:style>
          <a:lnRef idx="1">
            <a:schemeClr val="accent1"/>
          </a:lnRef>
          <a:fillRef idx="0">
            <a:schemeClr val="accent1"/>
          </a:fillRef>
          <a:effectRef idx="0">
            <a:schemeClr val="accent1"/>
          </a:effectRef>
          <a:fontRef idx="minor">
            <a:schemeClr val="tx1"/>
          </a:fontRef>
        </p:style>
      </p:cxnSp>
      <p:sp>
        <p:nvSpPr>
          <p:cNvPr id="12" name="Title 4">
            <a:extLst>
              <a:ext uri="{FF2B5EF4-FFF2-40B4-BE49-F238E27FC236}">
                <a16:creationId xmlns:a16="http://schemas.microsoft.com/office/drawing/2014/main" id="{13DCEA9D-21BB-AFF6-E656-3ACE2D65A75E}"/>
              </a:ext>
            </a:extLst>
          </p:cNvPr>
          <p:cNvSpPr>
            <a:spLocks noGrp="1"/>
          </p:cNvSpPr>
          <p:nvPr>
            <p:ph type="title"/>
          </p:nvPr>
        </p:nvSpPr>
        <p:spPr>
          <a:xfrm>
            <a:off x="808006" y="467065"/>
            <a:ext cx="10890397" cy="1258378"/>
          </a:xfrm>
        </p:spPr>
        <p:txBody>
          <a:bodyPr vert="horz" anchor="ctr"/>
          <a:lstStyle/>
          <a:p>
            <a:r>
              <a:rPr lang="da-DK" dirty="0">
                <a:solidFill>
                  <a:srgbClr val="246159"/>
                </a:solidFill>
              </a:rPr>
              <a:t>Ledige reagerer på økonomiske incitamenter</a:t>
            </a:r>
          </a:p>
        </p:txBody>
      </p:sp>
      <p:sp>
        <p:nvSpPr>
          <p:cNvPr id="14" name="Content Placeholder 5">
            <a:extLst>
              <a:ext uri="{FF2B5EF4-FFF2-40B4-BE49-F238E27FC236}">
                <a16:creationId xmlns:a16="http://schemas.microsoft.com/office/drawing/2014/main" id="{491422B1-66FE-DAFB-4A53-F02EDC415922}"/>
              </a:ext>
            </a:extLst>
          </p:cNvPr>
          <p:cNvSpPr>
            <a:spLocks noGrp="1"/>
          </p:cNvSpPr>
          <p:nvPr>
            <p:ph idx="1"/>
          </p:nvPr>
        </p:nvSpPr>
        <p:spPr>
          <a:xfrm>
            <a:off x="808006" y="1686632"/>
            <a:ext cx="4881594" cy="3653346"/>
          </a:xfrm>
        </p:spPr>
        <p:txBody>
          <a:bodyPr/>
          <a:lstStyle/>
          <a:p>
            <a:pPr marL="0" indent="0">
              <a:buNone/>
            </a:pPr>
            <a:r>
              <a:rPr lang="da-DK" sz="2000" dirty="0"/>
              <a:t>Der er evidens for, at økonomiske incitamenter har positive effekter på lediges afgang til beskæftigelse. Det gælder fx ved:</a:t>
            </a:r>
          </a:p>
          <a:p>
            <a:pPr marL="360363" indent="-360363">
              <a:buClr>
                <a:srgbClr val="246159"/>
              </a:buClr>
              <a:buSzPct val="150000"/>
              <a:buFont typeface="Arial" panose="020B0604020202020204" pitchFamily="34" charset="0"/>
              <a:buChar char="›"/>
            </a:pPr>
            <a:r>
              <a:rPr lang="da-DK" sz="2000" dirty="0"/>
              <a:t>En reduktion i ydelsers størrelse og ydelsesperiode</a:t>
            </a:r>
          </a:p>
          <a:p>
            <a:pPr marL="360363" indent="-360363">
              <a:spcAft>
                <a:spcPts val="1800"/>
              </a:spcAft>
              <a:buClr>
                <a:srgbClr val="246159"/>
              </a:buClr>
              <a:buSzPct val="150000"/>
              <a:buFont typeface="Arial" panose="020B0604020202020204" pitchFamily="34" charset="0"/>
              <a:buChar char="›"/>
            </a:pPr>
            <a:r>
              <a:rPr lang="da-DK" sz="2000" dirty="0"/>
              <a:t>Sanktioner, hvis ledige ikke lever op til rådighedsforpligtelsen</a:t>
            </a:r>
          </a:p>
          <a:p>
            <a:pPr marL="0" indent="0">
              <a:spcAft>
                <a:spcPts val="1800"/>
              </a:spcAft>
              <a:buNone/>
            </a:pPr>
            <a:r>
              <a:rPr lang="da-DK" sz="2000" dirty="0"/>
              <a:t>Desuden peger studier på, at der er positive effekter af jobpræmier – det vil sige en økonomisk bonus til ledige som finder job.</a:t>
            </a:r>
          </a:p>
          <a:p>
            <a:pPr marL="0" indent="0">
              <a:spcAft>
                <a:spcPts val="1800"/>
              </a:spcAft>
              <a:buNone/>
            </a:pPr>
            <a:endParaRPr lang="da-DK" sz="2000" dirty="0"/>
          </a:p>
        </p:txBody>
      </p:sp>
    </p:spTree>
    <p:extLst>
      <p:ext uri="{BB962C8B-B14F-4D97-AF65-F5344CB8AC3E}">
        <p14:creationId xmlns:p14="http://schemas.microsoft.com/office/powerpoint/2010/main" val="2200701543"/>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heme/theme1.xml><?xml version="1.0" encoding="utf-8"?>
<a:theme xmlns:a="http://schemas.openxmlformats.org/drawingml/2006/main" name="Beskæftigelsesministeriet">
  <a:themeElements>
    <a:clrScheme name="Beskæftigelsesministeriet 2022">
      <a:dk1>
        <a:srgbClr val="1E1E1E"/>
      </a:dk1>
      <a:lt1>
        <a:sysClr val="window" lastClr="FFFFFF"/>
      </a:lt1>
      <a:dk2>
        <a:srgbClr val="80E3D8"/>
      </a:dk2>
      <a:lt2>
        <a:srgbClr val="F3F2F1"/>
      </a:lt2>
      <a:accent1>
        <a:srgbClr val="003087"/>
      </a:accent1>
      <a:accent2>
        <a:srgbClr val="C8102E"/>
      </a:accent2>
      <a:accent3>
        <a:srgbClr val="00C7B1"/>
      </a:accent3>
      <a:accent4>
        <a:srgbClr val="8097C3"/>
      </a:accent4>
      <a:accent5>
        <a:srgbClr val="E38797"/>
      </a:accent5>
      <a:accent6>
        <a:srgbClr val="776E64"/>
      </a:accent6>
      <a:hlink>
        <a:srgbClr val="0563C1"/>
      </a:hlink>
      <a:folHlink>
        <a:srgbClr val="954F72"/>
      </a:folHlink>
    </a:clrScheme>
    <a:fontScheme name="Beskæftigelsesministeriet 202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accent4">
            <a:lumMod val="20000"/>
            <a:lumOff val="80000"/>
          </a:schemeClr>
        </a:solidFill>
        <a:ln w="12700">
          <a:solidFill>
            <a:schemeClr val="accent4">
              <a:lumMod val="20000"/>
              <a:lumOff val="80000"/>
            </a:schemeClr>
          </a:solidFill>
        </a:ln>
      </a:spPr>
      <a:bodyPr wrap="square" lIns="162000" tIns="162000" rIns="162000" bIns="162000" rtlCol="0" anchor="t">
        <a:noAutofit/>
      </a:bodyPr>
      <a:lstStyle>
        <a:defPPr algn="l">
          <a:defRPr sz="1600" spc="-10" baseline="0" dirty="0" err="1" smtClean="0">
            <a:solidFill>
              <a:schemeClr val="accent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a:ln w="25400" cap="rnd">
          <a:headEnd type="none" w="lg" len="med"/>
          <a:tailEnd type="none" w="lg" len="med"/>
        </a:ln>
      </a:spPr>
      <a:bodyPr/>
      <a:lstStyle/>
      <a:style>
        <a:lnRef idx="1">
          <a:schemeClr val="accent1"/>
        </a:lnRef>
        <a:fillRef idx="0">
          <a:schemeClr val="accent1"/>
        </a:fillRef>
        <a:effectRef idx="0">
          <a:schemeClr val="accent1"/>
        </a:effectRef>
        <a:fontRef idx="minor">
          <a:schemeClr val="tx1"/>
        </a:fontRef>
      </a:style>
    </a:lnDef>
    <a:txDef>
      <a:spPr>
        <a:noFill/>
      </a:spPr>
      <a:bodyPr wrap="square" lIns="0" tIns="0" rIns="0" bIns="0" rtlCol="0">
        <a:spAutoFit/>
      </a:bodyPr>
      <a:lstStyle>
        <a:defPPr algn="l">
          <a:defRPr sz="1600" spc="-10" baseline="0" dirty="0" err="1" smtClean="0">
            <a:solidFill>
              <a:schemeClr val="accent1"/>
            </a:solidFill>
          </a:defRPr>
        </a:defPPr>
      </a:lstStyle>
    </a:txDef>
  </a:objectDefaults>
  <a:extraClrSchemeLst/>
  <a:extLst>
    <a:ext uri="{05A4C25C-085E-4340-85A3-A5531E510DB2}">
      <thm15:themeFamily xmlns:thm15="http://schemas.microsoft.com/office/thememl/2012/main" name="Præsentation1" id="{BFBFA83E-30B0-44C4-AFF9-B630D736B367}" vid="{52B21E52-8DB8-4BF7-908F-0329E2230C82}"/>
    </a:ext>
  </a:extLst>
</a:theme>
</file>

<file path=ppt/theme/theme2.xml><?xml version="1.0" encoding="utf-8"?>
<a:theme xmlns:a="http://schemas.openxmlformats.org/drawingml/2006/main" name="Office-tema">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Kontor">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Beskæftigelsesministeriet">
      <a:dk1>
        <a:srgbClr val="1E1E1E"/>
      </a:dk1>
      <a:lt1>
        <a:sysClr val="window" lastClr="FFFFFF"/>
      </a:lt1>
      <a:dk2>
        <a:srgbClr val="003087"/>
      </a:dk2>
      <a:lt2>
        <a:srgbClr val="776E64"/>
      </a:lt2>
      <a:accent1>
        <a:srgbClr val="003087"/>
      </a:accent1>
      <a:accent2>
        <a:srgbClr val="C8102E"/>
      </a:accent2>
      <a:accent3>
        <a:srgbClr val="00C7B1"/>
      </a:accent3>
      <a:accent4>
        <a:srgbClr val="8097C3"/>
      </a:accent4>
      <a:accent5>
        <a:srgbClr val="E38797"/>
      </a:accent5>
      <a:accent6>
        <a:srgbClr val="80E3D8"/>
      </a:accent6>
      <a:hlink>
        <a:srgbClr val="0563C1"/>
      </a:hlink>
      <a:folHlink>
        <a:srgbClr val="954F72"/>
      </a:folHlink>
    </a:clrScheme>
    <a:fontScheme name="Skabelondesign 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blank</Template>
  <TotalTime>6200</TotalTime>
  <Words>1464</Words>
  <Application>Microsoft Office PowerPoint</Application>
  <PresentationFormat>Widescreen</PresentationFormat>
  <Paragraphs>139</Paragraphs>
  <Slides>9</Slides>
  <Notes>9</Notes>
  <HiddenSlides>0</HiddenSlides>
  <MMClips>0</MMClips>
  <ScaleCrop>false</ScaleCrop>
  <HeadingPairs>
    <vt:vector size="8" baseType="variant">
      <vt:variant>
        <vt:lpstr>Benyttede skrifttyper</vt:lpstr>
      </vt:variant>
      <vt:variant>
        <vt:i4>1</vt:i4>
      </vt:variant>
      <vt:variant>
        <vt:lpstr>Tema</vt:lpstr>
      </vt:variant>
      <vt:variant>
        <vt:i4>1</vt:i4>
      </vt:variant>
      <vt:variant>
        <vt:lpstr>Integrerede OLE-servere</vt:lpstr>
      </vt:variant>
      <vt:variant>
        <vt:i4>1</vt:i4>
      </vt:variant>
      <vt:variant>
        <vt:lpstr>Slidetitler</vt:lpstr>
      </vt:variant>
      <vt:variant>
        <vt:i4>9</vt:i4>
      </vt:variant>
    </vt:vector>
  </HeadingPairs>
  <TitlesOfParts>
    <vt:vector size="12" baseType="lpstr">
      <vt:lpstr>Arial</vt:lpstr>
      <vt:lpstr>Beskæftigelsesministeriet</vt:lpstr>
      <vt:lpstr>think-cell Slide</vt:lpstr>
      <vt:lpstr>PowerPoint-præsentation</vt:lpstr>
      <vt:lpstr>Viden om, hvad der virker for ledige</vt:lpstr>
      <vt:lpstr>Viden om, hvad der virker for ledige</vt:lpstr>
      <vt:lpstr>Jobrettede samtaler virker</vt:lpstr>
      <vt:lpstr>Effektiv jobsøgning styrker jobchancerne </vt:lpstr>
      <vt:lpstr>Privat løntilskud er et effektivt værktøj</vt:lpstr>
      <vt:lpstr>Uddannelsesaktivering kan have positive beskæftigelseseffekter</vt:lpstr>
      <vt:lpstr>Antal sager per sagsbehandler kan få ledige hurtigere i job</vt:lpstr>
      <vt:lpstr>Ledige reagerer på økonomiske incitamenter</vt:lpstr>
    </vt:vector>
  </TitlesOfParts>
  <Company>Statens It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PowerPoint-præsentation</dc:title>
  <dc:creator>Line Christiansen</dc:creator>
  <cp:lastModifiedBy>Katrine Ladefoged Greisgaard Petersen</cp:lastModifiedBy>
  <cp:revision>419</cp:revision>
  <dcterms:created xsi:type="dcterms:W3CDTF">2025-05-26T12:10:36Z</dcterms:created>
  <dcterms:modified xsi:type="dcterms:W3CDTF">2025-10-23T14:10:07Z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by:">
    <vt:lpwstr>omnidocs.com</vt:lpwstr>
  </property>
</Properties>
</file>