
<file path=[Content_Types].xml><?xml version="1.0" encoding="utf-8"?>
<Types xmlns="http://schemas.openxmlformats.org/package/2006/content-types">
  <Default Extension="bin" ContentType="application/vnd.openxmlformats-officedocument.oleObject"/>
  <Default Extension="emf" ContentType="image/x-emf"/>
  <Default Extension="jpg" ContentType="image/jpeg"/>
  <Default Extension="png" ContentType="image/png"/>
  <Default Extension="rels" ContentType="application/vnd.openxmlformats-package.relationships+xml"/>
  <Default Extension="svg" ContentType="image/svg+xml"/>
  <Default Extension="vml" ContentType="application/vnd.openxmlformats-officedocument.vmlDrawing"/>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ags/tag1.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handoutMasterIdLst>
    <p:handoutMasterId r:id="rId10"/>
  </p:handoutMasterIdLst>
  <p:sldIdLst>
    <p:sldId id="547" r:id="rId2"/>
    <p:sldId id="611" r:id="rId3"/>
    <p:sldId id="616" r:id="rId4"/>
    <p:sldId id="523" r:id="rId5"/>
    <p:sldId id="524" r:id="rId6"/>
    <p:sldId id="570" r:id="rId7"/>
    <p:sldId id="525"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tart slides" id="{120BCED0-B229-4C5B-9E35-E2FFC7F1A4D6}">
          <p14:sldIdLst>
            <p14:sldId id="547"/>
            <p14:sldId id="611"/>
            <p14:sldId id="616"/>
            <p14:sldId id="523"/>
            <p14:sldId id="524"/>
            <p14:sldId id="570"/>
            <p14:sldId id="525"/>
          </p14:sldIdLst>
        </p14:section>
        <p14:section name="Brugerguide" id="{1E33FB72-A4AB-4826-82DE-C949FD83ED42}">
          <p14:sldIdLst/>
        </p14:section>
        <p14:section name="Guidelines" id="{9705E40E-2DA0-4DF8-8FB3-0A4FE2257E8F}">
          <p14:sldIdLst/>
        </p14:section>
        <p14:section name="Mediebibliotek" id="{E8B4E783-EE4B-43AE-9D76-62CA25AD3FDA}">
          <p14:sldIdLst/>
        </p14:section>
        <p14:section name="Ikoner" id="{19F27FF0-43AC-4B12-96F9-B99C2CBF089D}">
          <p14:sldIdLst/>
        </p14:section>
        <p14:section name="Slide eksempler" id="{A470FB36-1E0C-46E4-ACA4-390880B8EED5}">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thilde Gade Pilgaard" initials="MGP" lastIdx="2" clrIdx="0">
    <p:extLst>
      <p:ext uri="{19B8F6BF-5375-455C-9EA6-DF929625EA0E}">
        <p15:presenceInfo xmlns:p15="http://schemas.microsoft.com/office/powerpoint/2012/main" userId="S-1-5-21-2100284113-1573851820-878952375-38768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scaleToFitPaper="1"/>
  <p:clrMru>
    <a:srgbClr val="640817"/>
    <a:srgbClr val="F2F2F3"/>
    <a:srgbClr val="F4F4F3"/>
    <a:srgbClr val="776E64"/>
    <a:srgbClr val="C8102E"/>
    <a:srgbClr val="001844"/>
    <a:srgbClr val="3C3732"/>
    <a:srgbClr val="C9C5C1"/>
    <a:srgbClr val="003087"/>
    <a:srgbClr val="00246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D27102A9-8310-4765-A935-A1911B00CA55}">
  <a:tblStyle styleId="{5C22544A-7EE6-4342-B048-85BDC9FD1C3A}" styleName="Medium Style 2 - Accent 1">
    <a:wholeTbl>
      <a:tcTxStyle>
        <a:fontRef idx="minor">
          <a:prstClr val="black"/>
        </a:fontRef>
        <a:schemeClr val="accent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D27102A9-8310-4765-A935-A1911B00CA55}" styleName="Lyst layout 1 - Markering 4">
    <a:wholeTbl>
      <a:tcTxStyle>
        <a:fontRef idx="minor">
          <a:scrgbClr r="0" g="0" b="0"/>
        </a:fontRef>
        <a:schemeClr val="accent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89" autoAdjust="0"/>
    <p:restoredTop sz="86397" autoAdjust="0"/>
  </p:normalViewPr>
  <p:slideViewPr>
    <p:cSldViewPr snapToGrid="0" showGuides="1">
      <p:cViewPr varScale="1">
        <p:scale>
          <a:sx n="103" d="100"/>
          <a:sy n="103" d="100"/>
        </p:scale>
        <p:origin x="114" y="294"/>
      </p:cViewPr>
      <p:guideLst/>
    </p:cSldViewPr>
  </p:slideViewPr>
  <p:outlineViewPr>
    <p:cViewPr>
      <p:scale>
        <a:sx n="33" d="100"/>
        <a:sy n="33" d="100"/>
      </p:scale>
      <p:origin x="0" y="-564"/>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87" d="100"/>
          <a:sy n="87" d="100"/>
        </p:scale>
        <p:origin x="2988"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FB3FFB1A-3D03-4CAF-BD83-94BC0DD1D11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sz="1000"/>
          </a:p>
        </p:txBody>
      </p:sp>
      <p:sp>
        <p:nvSpPr>
          <p:cNvPr id="3" name="Header Placeholder 2">
            <a:extLst>
              <a:ext uri="{FF2B5EF4-FFF2-40B4-BE49-F238E27FC236}">
                <a16:creationId xmlns:a16="http://schemas.microsoft.com/office/drawing/2014/main" id="{F78585ED-E09F-4544-9D28-61960CDC78A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sz="1000"/>
          </a:p>
        </p:txBody>
      </p:sp>
      <p:sp>
        <p:nvSpPr>
          <p:cNvPr id="4" name="Date Placeholder 3">
            <a:extLst>
              <a:ext uri="{FF2B5EF4-FFF2-40B4-BE49-F238E27FC236}">
                <a16:creationId xmlns:a16="http://schemas.microsoft.com/office/drawing/2014/main" id="{3D73BD75-AA93-4F77-AAFD-71EBF7C56239}"/>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410B1E8-F03F-4C86-87B6-E60CA7E1B3B0}" type="datetime1">
              <a:rPr lang="en-GB" sz="1000" smtClean="0"/>
              <a:t>30/10/2025</a:t>
            </a:fld>
            <a:endParaRPr lang="en-GB" sz="1000"/>
          </a:p>
        </p:txBody>
      </p:sp>
      <p:sp>
        <p:nvSpPr>
          <p:cNvPr id="5" name="Slide Number Placeholder 4">
            <a:extLst>
              <a:ext uri="{FF2B5EF4-FFF2-40B4-BE49-F238E27FC236}">
                <a16:creationId xmlns:a16="http://schemas.microsoft.com/office/drawing/2014/main" id="{741FA956-9989-4246-8A28-4D201CBFBA6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871E504-7D2F-4226-9493-8292EE5D077C}" type="slidenum">
              <a:rPr lang="en-GB" sz="1000" smtClean="0"/>
              <a:t>‹nr.›</a:t>
            </a:fld>
            <a:endParaRPr lang="en-GB" sz="1000"/>
          </a:p>
        </p:txBody>
      </p:sp>
    </p:spTree>
    <p:extLst>
      <p:ext uri="{BB962C8B-B14F-4D97-AF65-F5344CB8AC3E}">
        <p14:creationId xmlns:p14="http://schemas.microsoft.com/office/powerpoint/2010/main" val="1394799716"/>
      </p:ext>
    </p:extLst>
  </p:cSld>
  <p:clrMap bg1="lt1" tx1="dk1" bg2="lt2" tx2="dk2" accent1="accent1" accent2="accent2" accent3="accent3" accent4="accent4" accent5="accent5" accent6="accent6" hlink="hlink" folHlink="folHlink"/>
  <p:hf/>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83F185A3-66D2-4D10-89A9-2033FCB223F8}"/>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000"/>
            </a:lvl1pPr>
          </a:lstStyle>
          <a:p>
            <a:endParaRPr lang="en-GB"/>
          </a:p>
        </p:txBody>
      </p:sp>
      <p:sp>
        <p:nvSpPr>
          <p:cNvPr id="3" name="Slide Image Placeholder 2">
            <a:extLst>
              <a:ext uri="{FF2B5EF4-FFF2-40B4-BE49-F238E27FC236}">
                <a16:creationId xmlns:a16="http://schemas.microsoft.com/office/drawing/2014/main" id="{C7B05EB1-0120-43C4-9E3F-C19C6476CD70}"/>
              </a:ext>
            </a:extLst>
          </p:cNvPr>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4" name="Header Placeholder 3">
            <a:extLst>
              <a:ext uri="{FF2B5EF4-FFF2-40B4-BE49-F238E27FC236}">
                <a16:creationId xmlns:a16="http://schemas.microsoft.com/office/drawing/2014/main" id="{45E5836E-8170-4804-9800-6AE5EBBE422E}"/>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000"/>
            </a:lvl1pPr>
          </a:lstStyle>
          <a:p>
            <a:endParaRPr lang="en-GB"/>
          </a:p>
        </p:txBody>
      </p:sp>
      <p:sp>
        <p:nvSpPr>
          <p:cNvPr id="5" name="Date Placeholder 4">
            <a:extLst>
              <a:ext uri="{FF2B5EF4-FFF2-40B4-BE49-F238E27FC236}">
                <a16:creationId xmlns:a16="http://schemas.microsoft.com/office/drawing/2014/main" id="{D65AB016-25EA-425F-9A59-14BC385A1D1B}"/>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000"/>
            </a:lvl1pPr>
          </a:lstStyle>
          <a:p>
            <a:fld id="{57F3F9BA-6950-45E6-9538-66D0C5B7F4B1}" type="datetime1">
              <a:rPr lang="en-GB" smtClean="0"/>
              <a:t>30/10/2025</a:t>
            </a:fld>
            <a:endParaRPr lang="en-GB"/>
          </a:p>
        </p:txBody>
      </p:sp>
      <p:sp>
        <p:nvSpPr>
          <p:cNvPr id="6" name="Notes Placeholder 5">
            <a:extLst>
              <a:ext uri="{FF2B5EF4-FFF2-40B4-BE49-F238E27FC236}">
                <a16:creationId xmlns:a16="http://schemas.microsoft.com/office/drawing/2014/main" id="{B41D9AB7-224F-42A1-8469-C71F2146F39F}"/>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Slide Number Placeholder 6">
            <a:extLst>
              <a:ext uri="{FF2B5EF4-FFF2-40B4-BE49-F238E27FC236}">
                <a16:creationId xmlns:a16="http://schemas.microsoft.com/office/drawing/2014/main" id="{BDC28F7B-22D6-4FFA-899B-97B397D45F8B}"/>
              </a:ext>
            </a:extLst>
          </p:cNvPr>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000"/>
            </a:lvl1pPr>
          </a:lstStyle>
          <a:p>
            <a:fld id="{A74A5A2F-ECD0-4A51-A9E7-D8DA645BD5CD}" type="slidenum">
              <a:rPr lang="en-GB" smtClean="0"/>
              <a:pPr/>
              <a:t>‹nr.›</a:t>
            </a:fld>
            <a:endParaRPr lang="en-GB"/>
          </a:p>
        </p:txBody>
      </p:sp>
    </p:spTree>
    <p:extLst>
      <p:ext uri="{BB962C8B-B14F-4D97-AF65-F5344CB8AC3E}">
        <p14:creationId xmlns:p14="http://schemas.microsoft.com/office/powerpoint/2010/main" val="1200601147"/>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extLst>
    <p:ext uri="{620B2872-D7B9-4A21-9093-7833F8D536E1}">
      <p15:sldGuideLst xmlns:p15="http://schemas.microsoft.com/office/powerpoint/2012/main">
        <p15:guide id="1" orient="horz" pos="2880" userDrawn="1">
          <p15:clr>
            <a:srgbClr val="F26B43"/>
          </p15:clr>
        </p15:guide>
        <p15:guide id="2" pos="2160" userDrawn="1">
          <p15:clr>
            <a:srgbClr val="F26B43"/>
          </p15:clr>
        </p15:guide>
      </p15:sldGuideLst>
    </p:ext>
  </p:extLst>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dirty="0"/>
              <a:t>Disse</a:t>
            </a:r>
            <a:r>
              <a:rPr lang="da-DK" baseline="0" dirty="0"/>
              <a:t> slides opsummerer viden om effektive indsatser for ledige længere fra arbejdsmarkedet. </a:t>
            </a:r>
            <a:r>
              <a:rPr lang="da-DK" dirty="0"/>
              <a:t>Slides tager udgangspunkt i STARs </a:t>
            </a:r>
            <a:r>
              <a:rPr lang="da-DK" baseline="0" dirty="0" err="1"/>
              <a:t>vidensnotater</a:t>
            </a:r>
            <a:r>
              <a:rPr lang="da-DK" baseline="0" dirty="0"/>
              <a:t> fra 2025. </a:t>
            </a:r>
          </a:p>
          <a:p>
            <a:pPr marL="171450" indent="-171450">
              <a:buFontTx/>
              <a:buChar char="-"/>
            </a:pPr>
            <a:endParaRPr lang="da-DK"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da-DK" sz="1200" kern="1200" dirty="0">
                <a:solidFill>
                  <a:schemeClr val="tx1"/>
                </a:solidFill>
                <a:effectLst/>
                <a:latin typeface="+mn-lt"/>
                <a:ea typeface="+mn-ea"/>
                <a:cs typeface="+mn-cs"/>
              </a:rPr>
              <a:t>De fundne effekter er gennemsnitseffekter. Det vil sige, at de ikke nødvendigvis virker for den enkelte, men for gruppen som helhed. I praksis skal denne viden derfor suppleres med en individuel vurdering af, hvad der er den rette indsats for den enkelte borger i den konkrete situation.</a:t>
            </a:r>
          </a:p>
          <a:p>
            <a:pPr marL="0" indent="0">
              <a:buFontTx/>
              <a:buNone/>
            </a:pPr>
            <a:endParaRPr lang="da-DK" dirty="0"/>
          </a:p>
          <a:p>
            <a:pPr marL="0" marR="0" lvl="0" indent="0" algn="l" defTabSz="914400" rtl="0" eaLnBrk="1" fontAlgn="auto" latinLnBrk="0" hangingPunct="1">
              <a:lnSpc>
                <a:spcPct val="100000"/>
              </a:lnSpc>
              <a:spcBef>
                <a:spcPts val="0"/>
              </a:spcBef>
              <a:spcAft>
                <a:spcPts val="0"/>
              </a:spcAft>
              <a:buClrTx/>
              <a:buSzTx/>
              <a:buFontTx/>
              <a:buNone/>
              <a:tabLst/>
              <a:defRPr/>
            </a:pPr>
            <a:r>
              <a:rPr lang="da-DK" sz="1200" dirty="0"/>
              <a:t>Flere detaljer findes i STARs </a:t>
            </a:r>
            <a:r>
              <a:rPr lang="da-DK" sz="1200" dirty="0" err="1"/>
              <a:t>vidensnotater</a:t>
            </a:r>
            <a:r>
              <a:rPr lang="da-DK" sz="1200" dirty="0"/>
              <a:t> og </a:t>
            </a:r>
            <a:r>
              <a:rPr lang="da-DK" sz="1200"/>
              <a:t>litteraturgennemgange fra </a:t>
            </a:r>
            <a:r>
              <a:rPr lang="da-DK" sz="1200" dirty="0"/>
              <a:t>2025.</a:t>
            </a:r>
          </a:p>
          <a:p>
            <a:endParaRPr lang="da-DK" dirty="0"/>
          </a:p>
          <a:p>
            <a:endParaRPr lang="da-DK" dirty="0"/>
          </a:p>
        </p:txBody>
      </p:sp>
      <p:sp>
        <p:nvSpPr>
          <p:cNvPr id="4" name="Pladsholder til sidefod 3"/>
          <p:cNvSpPr>
            <a:spLocks noGrp="1"/>
          </p:cNvSpPr>
          <p:nvPr>
            <p:ph type="ftr" sz="quarter" idx="10"/>
          </p:nvPr>
        </p:nvSpPr>
        <p:spPr/>
        <p:txBody>
          <a:bodyPr/>
          <a:lstStyle/>
          <a:p>
            <a:endParaRPr lang="en-GB"/>
          </a:p>
        </p:txBody>
      </p:sp>
      <p:sp>
        <p:nvSpPr>
          <p:cNvPr id="5" name="Pladsholder til sidehoved 4"/>
          <p:cNvSpPr>
            <a:spLocks noGrp="1"/>
          </p:cNvSpPr>
          <p:nvPr>
            <p:ph type="hdr" sz="quarter" idx="11"/>
          </p:nvPr>
        </p:nvSpPr>
        <p:spPr/>
        <p:txBody>
          <a:bodyPr/>
          <a:lstStyle/>
          <a:p>
            <a:endParaRPr lang="en-GB"/>
          </a:p>
        </p:txBody>
      </p:sp>
      <p:sp>
        <p:nvSpPr>
          <p:cNvPr id="6" name="Pladsholder til dato 5"/>
          <p:cNvSpPr>
            <a:spLocks noGrp="1"/>
          </p:cNvSpPr>
          <p:nvPr>
            <p:ph type="dt" idx="12"/>
          </p:nvPr>
        </p:nvSpPr>
        <p:spPr/>
        <p:txBody>
          <a:bodyPr/>
          <a:lstStyle/>
          <a:p>
            <a:fld id="{57F3F9BA-6950-45E6-9538-66D0C5B7F4B1}" type="datetime1">
              <a:rPr lang="en-GB" smtClean="0"/>
              <a:t>30/10/2025</a:t>
            </a:fld>
            <a:endParaRPr lang="en-GB"/>
          </a:p>
        </p:txBody>
      </p:sp>
      <p:sp>
        <p:nvSpPr>
          <p:cNvPr id="7" name="Pladsholder til slidenummer 6"/>
          <p:cNvSpPr>
            <a:spLocks noGrp="1"/>
          </p:cNvSpPr>
          <p:nvPr>
            <p:ph type="sldNum" sz="quarter" idx="13"/>
          </p:nvPr>
        </p:nvSpPr>
        <p:spPr/>
        <p:txBody>
          <a:bodyPr/>
          <a:lstStyle/>
          <a:p>
            <a:fld id="{A74A5A2F-ECD0-4A51-A9E7-D8DA645BD5CD}" type="slidenum">
              <a:rPr lang="en-GB" smtClean="0"/>
              <a:pPr/>
              <a:t>2</a:t>
            </a:fld>
            <a:endParaRPr lang="en-GB"/>
          </a:p>
        </p:txBody>
      </p:sp>
    </p:spTree>
    <p:extLst>
      <p:ext uri="{BB962C8B-B14F-4D97-AF65-F5344CB8AC3E}">
        <p14:creationId xmlns:p14="http://schemas.microsoft.com/office/powerpoint/2010/main" val="3961297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idefod 3"/>
          <p:cNvSpPr>
            <a:spLocks noGrp="1"/>
          </p:cNvSpPr>
          <p:nvPr>
            <p:ph type="ftr" sz="quarter" idx="10"/>
          </p:nvPr>
        </p:nvSpPr>
        <p:spPr/>
        <p:txBody>
          <a:bodyPr/>
          <a:lstStyle/>
          <a:p>
            <a:endParaRPr lang="en-GB"/>
          </a:p>
        </p:txBody>
      </p:sp>
      <p:sp>
        <p:nvSpPr>
          <p:cNvPr id="5" name="Pladsholder til sidehoved 4"/>
          <p:cNvSpPr>
            <a:spLocks noGrp="1"/>
          </p:cNvSpPr>
          <p:nvPr>
            <p:ph type="hdr" sz="quarter" idx="11"/>
          </p:nvPr>
        </p:nvSpPr>
        <p:spPr/>
        <p:txBody>
          <a:bodyPr/>
          <a:lstStyle/>
          <a:p>
            <a:endParaRPr lang="en-GB"/>
          </a:p>
        </p:txBody>
      </p:sp>
      <p:sp>
        <p:nvSpPr>
          <p:cNvPr id="6" name="Pladsholder til dato 5"/>
          <p:cNvSpPr>
            <a:spLocks noGrp="1"/>
          </p:cNvSpPr>
          <p:nvPr>
            <p:ph type="dt" idx="12"/>
          </p:nvPr>
        </p:nvSpPr>
        <p:spPr/>
        <p:txBody>
          <a:bodyPr/>
          <a:lstStyle/>
          <a:p>
            <a:fld id="{57F3F9BA-6950-45E6-9538-66D0C5B7F4B1}" type="datetime1">
              <a:rPr lang="en-GB" smtClean="0"/>
              <a:t>30/10/2025</a:t>
            </a:fld>
            <a:endParaRPr lang="en-GB"/>
          </a:p>
        </p:txBody>
      </p:sp>
      <p:sp>
        <p:nvSpPr>
          <p:cNvPr id="7" name="Pladsholder til slidenummer 6"/>
          <p:cNvSpPr>
            <a:spLocks noGrp="1"/>
          </p:cNvSpPr>
          <p:nvPr>
            <p:ph type="sldNum" sz="quarter" idx="13"/>
          </p:nvPr>
        </p:nvSpPr>
        <p:spPr/>
        <p:txBody>
          <a:bodyPr/>
          <a:lstStyle/>
          <a:p>
            <a:fld id="{A74A5A2F-ECD0-4A51-A9E7-D8DA645BD5CD}" type="slidenum">
              <a:rPr lang="en-GB" smtClean="0"/>
              <a:pPr/>
              <a:t>3</a:t>
            </a:fld>
            <a:endParaRPr lang="en-GB"/>
          </a:p>
        </p:txBody>
      </p:sp>
    </p:spTree>
    <p:extLst>
      <p:ext uri="{BB962C8B-B14F-4D97-AF65-F5344CB8AC3E}">
        <p14:creationId xmlns:p14="http://schemas.microsoft.com/office/powerpoint/2010/main" val="16742465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marL="0" indent="0">
              <a:buNone/>
            </a:pPr>
            <a:r>
              <a:rPr lang="da-DK" sz="1200" b="1" kern="1200" dirty="0">
                <a:solidFill>
                  <a:schemeClr val="tx1"/>
                </a:solidFill>
                <a:effectLst/>
                <a:latin typeface="+mn-lt"/>
                <a:ea typeface="+mn-ea"/>
                <a:cs typeface="+mn-cs"/>
              </a:rPr>
              <a:t>Virksomhedsrettede indsatser</a:t>
            </a:r>
          </a:p>
          <a:p>
            <a:pPr marL="685800" lvl="1" indent="-228600">
              <a:buFont typeface="Arial" panose="020B0604020202020204" pitchFamily="34" charset="0"/>
              <a:buChar char="•"/>
            </a:pPr>
            <a:r>
              <a:rPr lang="da-DK" sz="1200" kern="1200" dirty="0">
                <a:solidFill>
                  <a:schemeClr val="tx1"/>
                </a:solidFill>
                <a:effectLst/>
                <a:latin typeface="+mn-lt"/>
                <a:ea typeface="+mn-ea"/>
                <a:cs typeface="+mn-cs"/>
              </a:rPr>
              <a:t>Der er evidens for, at </a:t>
            </a:r>
            <a:r>
              <a:rPr lang="da-DK" sz="1200" b="0" kern="1200" dirty="0">
                <a:solidFill>
                  <a:schemeClr val="tx1"/>
                </a:solidFill>
                <a:effectLst/>
                <a:latin typeface="+mn-lt"/>
                <a:ea typeface="+mn-ea"/>
                <a:cs typeface="+mn-cs"/>
              </a:rPr>
              <a:t>virksomhedsrettede indsatser </a:t>
            </a:r>
            <a:r>
              <a:rPr lang="da-DK" sz="1200" kern="1200" dirty="0">
                <a:solidFill>
                  <a:schemeClr val="tx1"/>
                </a:solidFill>
                <a:effectLst/>
                <a:latin typeface="+mn-lt"/>
                <a:ea typeface="+mn-ea"/>
                <a:cs typeface="+mn-cs"/>
              </a:rPr>
              <a:t>har en positiv effekt på udsatte borgeres beskæftigelse.</a:t>
            </a:r>
          </a:p>
          <a:p>
            <a:pPr marL="685800" lvl="1" indent="-228600">
              <a:buFont typeface="Arial" panose="020B0604020202020204" pitchFamily="34" charset="0"/>
              <a:buChar char="•"/>
            </a:pPr>
            <a:r>
              <a:rPr lang="da-DK" sz="1200" kern="1200" dirty="0">
                <a:solidFill>
                  <a:schemeClr val="tx1"/>
                </a:solidFill>
                <a:effectLst/>
                <a:latin typeface="+mn-lt"/>
                <a:ea typeface="+mn-ea"/>
                <a:cs typeface="+mn-cs"/>
              </a:rPr>
              <a:t>Særligt privat løntilskud og virksomhedspraktik virker i dansk kontekst.</a:t>
            </a:r>
          </a:p>
          <a:p>
            <a:pPr marL="685800" lvl="1" indent="-228600">
              <a:buFont typeface="Arial" panose="020B0604020202020204" pitchFamily="34" charset="0"/>
              <a:buChar char="•"/>
            </a:pPr>
            <a:r>
              <a:rPr lang="da-DK" sz="1200" kern="1200" dirty="0">
                <a:solidFill>
                  <a:schemeClr val="tx1"/>
                </a:solidFill>
                <a:effectLst/>
                <a:latin typeface="+mn-lt"/>
                <a:ea typeface="+mn-ea"/>
                <a:cs typeface="+mn-cs"/>
              </a:rPr>
              <a:t>Især når de kombineres med andre tilbud. </a:t>
            </a:r>
          </a:p>
          <a:p>
            <a:pPr marL="685800" lvl="1" indent="-228600">
              <a:buFont typeface="Arial" panose="020B0604020202020204" pitchFamily="34" charset="0"/>
              <a:buChar char="•"/>
            </a:pPr>
            <a:r>
              <a:rPr lang="da-DK" sz="1200" kern="1200" dirty="0">
                <a:solidFill>
                  <a:schemeClr val="tx1"/>
                </a:solidFill>
                <a:effectLst/>
                <a:latin typeface="+mn-lt"/>
                <a:ea typeface="+mn-ea"/>
                <a:cs typeface="+mn-cs"/>
              </a:rPr>
              <a:t>Fx viste </a:t>
            </a:r>
            <a:r>
              <a:rPr lang="da-DK" sz="1200" b="1" kern="1200" dirty="0">
                <a:solidFill>
                  <a:schemeClr val="tx1"/>
                </a:solidFill>
                <a:effectLst/>
                <a:latin typeface="+mn-lt"/>
                <a:ea typeface="+mn-ea"/>
                <a:cs typeface="+mn-cs"/>
              </a:rPr>
              <a:t>JobFirst</a:t>
            </a:r>
            <a:r>
              <a:rPr lang="da-DK" sz="1200" kern="1200" dirty="0">
                <a:solidFill>
                  <a:schemeClr val="tx1"/>
                </a:solidFill>
                <a:effectLst/>
                <a:latin typeface="+mn-lt"/>
                <a:ea typeface="+mn-ea"/>
                <a:cs typeface="+mn-cs"/>
              </a:rPr>
              <a:t>-projektet signifikante positive effekter af indsatsen, hvor en virksomhedsrettet indsats til udsatte borgere var et central element. Projektet blev gennemført som et </a:t>
            </a:r>
            <a:r>
              <a:rPr lang="da-DK" sz="1200" kern="1200" dirty="0" err="1">
                <a:solidFill>
                  <a:schemeClr val="tx1"/>
                </a:solidFill>
                <a:effectLst/>
                <a:latin typeface="+mn-lt"/>
                <a:ea typeface="+mn-ea"/>
                <a:cs typeface="+mn-cs"/>
              </a:rPr>
              <a:t>randomiseret</a:t>
            </a:r>
            <a:r>
              <a:rPr lang="da-DK" sz="1200" kern="1200" dirty="0">
                <a:solidFill>
                  <a:schemeClr val="tx1"/>
                </a:solidFill>
                <a:effectLst/>
                <a:latin typeface="+mn-lt"/>
                <a:ea typeface="+mn-ea"/>
                <a:cs typeface="+mn-cs"/>
              </a:rPr>
              <a:t> kontrolleret forsøg i 15 kommuner fra 2016-2017.</a:t>
            </a:r>
          </a:p>
          <a:p>
            <a:pPr marL="685800" lvl="1" indent="-228600">
              <a:buFont typeface="Arial" panose="020B0604020202020204" pitchFamily="34" charset="0"/>
              <a:buChar char="•"/>
            </a:pPr>
            <a:r>
              <a:rPr lang="da-DK" dirty="0"/>
              <a:t>Flere analyser viser, at effekten er størst, når den virksomhedsrettede indsats kombineres med en koordineret og tværfaglig indsats, hvor de forskellige aktiviteter hænger sammen og understøtter borgerens vej mod job eller uddannelse (Ekspertgruppen om udredning af den aktive beskæftigelsesindsats, 2015)</a:t>
            </a:r>
            <a:endParaRPr lang="da-DK" sz="1200" kern="1200" dirty="0">
              <a:solidFill>
                <a:schemeClr val="tx1"/>
              </a:solidFill>
              <a:effectLst/>
              <a:latin typeface="+mn-lt"/>
              <a:ea typeface="+mn-ea"/>
              <a:cs typeface="+mn-cs"/>
            </a:endParaRPr>
          </a:p>
        </p:txBody>
      </p:sp>
      <p:sp>
        <p:nvSpPr>
          <p:cNvPr id="4" name="Pladsholder til sidefod 3"/>
          <p:cNvSpPr>
            <a:spLocks noGrp="1"/>
          </p:cNvSpPr>
          <p:nvPr>
            <p:ph type="ftr" sz="quarter" idx="10"/>
          </p:nvPr>
        </p:nvSpPr>
        <p:spPr/>
        <p:txBody>
          <a:bodyPr/>
          <a:lstStyle/>
          <a:p>
            <a:endParaRPr lang="en-GB"/>
          </a:p>
        </p:txBody>
      </p:sp>
      <p:sp>
        <p:nvSpPr>
          <p:cNvPr id="5" name="Pladsholder til sidehoved 4"/>
          <p:cNvSpPr>
            <a:spLocks noGrp="1"/>
          </p:cNvSpPr>
          <p:nvPr>
            <p:ph type="hdr" sz="quarter" idx="11"/>
          </p:nvPr>
        </p:nvSpPr>
        <p:spPr/>
        <p:txBody>
          <a:bodyPr/>
          <a:lstStyle/>
          <a:p>
            <a:endParaRPr lang="en-GB"/>
          </a:p>
        </p:txBody>
      </p:sp>
      <p:sp>
        <p:nvSpPr>
          <p:cNvPr id="6" name="Pladsholder til dato 5"/>
          <p:cNvSpPr>
            <a:spLocks noGrp="1"/>
          </p:cNvSpPr>
          <p:nvPr>
            <p:ph type="dt" idx="12"/>
          </p:nvPr>
        </p:nvSpPr>
        <p:spPr/>
        <p:txBody>
          <a:bodyPr/>
          <a:lstStyle/>
          <a:p>
            <a:fld id="{57F3F9BA-6950-45E6-9538-66D0C5B7F4B1}" type="datetime1">
              <a:rPr lang="en-GB" smtClean="0"/>
              <a:t>30/10/2025</a:t>
            </a:fld>
            <a:endParaRPr lang="en-GB"/>
          </a:p>
        </p:txBody>
      </p:sp>
      <p:sp>
        <p:nvSpPr>
          <p:cNvPr id="7" name="Pladsholder til slidenummer 6"/>
          <p:cNvSpPr>
            <a:spLocks noGrp="1"/>
          </p:cNvSpPr>
          <p:nvPr>
            <p:ph type="sldNum" sz="quarter" idx="13"/>
          </p:nvPr>
        </p:nvSpPr>
        <p:spPr/>
        <p:txBody>
          <a:bodyPr/>
          <a:lstStyle/>
          <a:p>
            <a:fld id="{A74A5A2F-ECD0-4A51-A9E7-D8DA645BD5CD}" type="slidenum">
              <a:rPr lang="en-GB" smtClean="0"/>
              <a:pPr/>
              <a:t>4</a:t>
            </a:fld>
            <a:endParaRPr lang="en-GB"/>
          </a:p>
        </p:txBody>
      </p:sp>
    </p:spTree>
    <p:extLst>
      <p:ext uri="{BB962C8B-B14F-4D97-AF65-F5344CB8AC3E}">
        <p14:creationId xmlns:p14="http://schemas.microsoft.com/office/powerpoint/2010/main" val="8508468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marL="171450" indent="-171450">
              <a:buFont typeface="Arial" panose="020B0604020202020204" pitchFamily="34" charset="0"/>
              <a:buChar char="•"/>
            </a:pPr>
            <a:r>
              <a:rPr lang="da-DK" sz="1200" b="1" kern="1200" dirty="0">
                <a:solidFill>
                  <a:schemeClr val="tx1"/>
                </a:solidFill>
                <a:effectLst/>
                <a:latin typeface="+mn-lt"/>
                <a:ea typeface="+mn-ea"/>
                <a:cs typeface="+mn-cs"/>
              </a:rPr>
              <a:t>Indsatsen Individuelt Planlagt job med Støtte (IPS) </a:t>
            </a:r>
            <a:r>
              <a:rPr lang="da-DK" sz="1200" kern="1200" dirty="0">
                <a:solidFill>
                  <a:schemeClr val="tx1"/>
                </a:solidFill>
                <a:effectLst/>
                <a:latin typeface="+mn-lt"/>
                <a:ea typeface="+mn-ea"/>
                <a:cs typeface="+mn-cs"/>
              </a:rPr>
              <a:t>indeholder en beskæftigelsesrettet indsats i kombination med psykiatrisk behandling og støtte, </a:t>
            </a:r>
          </a:p>
          <a:p>
            <a:pPr marL="171450" indent="-171450">
              <a:buFont typeface="Arial" panose="020B0604020202020204" pitchFamily="34" charset="0"/>
              <a:buChar char="•"/>
            </a:pPr>
            <a:r>
              <a:rPr lang="da-DK" sz="1200" kern="1200" dirty="0">
                <a:solidFill>
                  <a:schemeClr val="tx1"/>
                </a:solidFill>
                <a:effectLst/>
                <a:latin typeface="+mn-lt"/>
                <a:ea typeface="+mn-ea"/>
                <a:cs typeface="+mn-cs"/>
              </a:rPr>
              <a:t>Her samarbejder den regionale behandlingspsykiatri og kommune, typisk jobcentret, for at </a:t>
            </a:r>
            <a:r>
              <a:rPr lang="da-DK" sz="1200" kern="1200">
                <a:solidFill>
                  <a:schemeClr val="tx1"/>
                </a:solidFill>
                <a:effectLst/>
                <a:latin typeface="+mn-lt"/>
                <a:ea typeface="+mn-ea"/>
                <a:cs typeface="+mn-cs"/>
              </a:rPr>
              <a:t>hjælpe motiverede </a:t>
            </a:r>
            <a:r>
              <a:rPr lang="da-DK" sz="1200" kern="1200" dirty="0">
                <a:solidFill>
                  <a:schemeClr val="tx1"/>
                </a:solidFill>
                <a:effectLst/>
                <a:latin typeface="+mn-lt"/>
                <a:ea typeface="+mn-ea"/>
                <a:cs typeface="+mn-cs"/>
              </a:rPr>
              <a:t>borgere med psykiske lidelser med at opnå og fastholde ordinært arbejde eller </a:t>
            </a:r>
            <a:r>
              <a:rPr lang="da-DK" sz="1200" kern="1200">
                <a:solidFill>
                  <a:schemeClr val="tx1"/>
                </a:solidFill>
                <a:effectLst/>
                <a:latin typeface="+mn-lt"/>
                <a:ea typeface="+mn-ea"/>
                <a:cs typeface="+mn-cs"/>
              </a:rPr>
              <a:t>uddannelse.</a:t>
            </a:r>
          </a:p>
          <a:p>
            <a:pPr marL="171450" indent="-171450">
              <a:buFont typeface="Arial" panose="020B0604020202020204" pitchFamily="34" charset="0"/>
              <a:buChar char="•"/>
            </a:pPr>
            <a:r>
              <a:rPr lang="da-DK" sz="1200" kern="1200" dirty="0">
                <a:solidFill>
                  <a:schemeClr val="tx1"/>
                </a:solidFill>
                <a:effectLst/>
                <a:latin typeface="+mn-lt"/>
                <a:ea typeface="+mn-ea"/>
                <a:cs typeface="+mn-cs"/>
              </a:rPr>
              <a:t>Der er solid dokumentation for, at IPS er en effektiv metode til at få personer med alvorlige sindslidelser i beskæftigelse eller uddannelse. </a:t>
            </a:r>
          </a:p>
          <a:p>
            <a:pPr marL="171450" indent="-171450">
              <a:buFont typeface="Arial" panose="020B0604020202020204" pitchFamily="34" charset="0"/>
              <a:buChar char="•"/>
            </a:pPr>
            <a:endParaRPr lang="da-DK" sz="1200" kern="1200" dirty="0">
              <a:solidFill>
                <a:schemeClr val="tx1"/>
              </a:solidFill>
              <a:effectLst/>
              <a:latin typeface="+mn-lt"/>
              <a:ea typeface="+mn-ea"/>
              <a:cs typeface="+mn-cs"/>
            </a:endParaRPr>
          </a:p>
          <a:p>
            <a:pPr marL="171450" indent="-171450">
              <a:buFont typeface="Arial" panose="020B0604020202020204" pitchFamily="34" charset="0"/>
              <a:buChar char="•"/>
            </a:pPr>
            <a:r>
              <a:rPr lang="da-DK" sz="1200" kern="1200" dirty="0">
                <a:solidFill>
                  <a:schemeClr val="tx1"/>
                </a:solidFill>
                <a:effectLst/>
                <a:latin typeface="+mn-lt"/>
                <a:ea typeface="+mn-ea"/>
                <a:cs typeface="+mn-cs"/>
              </a:rPr>
              <a:t>Et </a:t>
            </a:r>
            <a:r>
              <a:rPr lang="da-DK" sz="1200" kern="1200" dirty="0" err="1">
                <a:solidFill>
                  <a:schemeClr val="tx1"/>
                </a:solidFill>
                <a:effectLst/>
                <a:latin typeface="+mn-lt"/>
                <a:ea typeface="+mn-ea"/>
                <a:cs typeface="+mn-cs"/>
              </a:rPr>
              <a:t>randomiseret</a:t>
            </a:r>
            <a:r>
              <a:rPr lang="da-DK" sz="1200" kern="1200" dirty="0">
                <a:solidFill>
                  <a:schemeClr val="tx1"/>
                </a:solidFill>
                <a:effectLst/>
                <a:latin typeface="+mn-lt"/>
                <a:ea typeface="+mn-ea"/>
                <a:cs typeface="+mn-cs"/>
              </a:rPr>
              <a:t> kontrolleret forsøg fra 2012–2017 viste for eksempel, at borgere, der modtog IPS-indsatsen, klarede sig bedre end dem, der fik den traditionelle indsats. </a:t>
            </a:r>
          </a:p>
          <a:p>
            <a:pPr marL="171450" indent="-171450">
              <a:buFont typeface="Arial" panose="020B0604020202020204" pitchFamily="34" charset="0"/>
              <a:buChar char="•"/>
            </a:pPr>
            <a:r>
              <a:rPr lang="da-DK" sz="1200" kern="1200" dirty="0">
                <a:solidFill>
                  <a:schemeClr val="tx1"/>
                </a:solidFill>
                <a:effectLst/>
                <a:latin typeface="+mn-lt"/>
                <a:ea typeface="+mn-ea"/>
                <a:cs typeface="+mn-cs"/>
              </a:rPr>
              <a:t>Deltagerne oplevede ingen forværring af symptomer og var samtidig mere tilfredse med indsatsen. </a:t>
            </a:r>
          </a:p>
          <a:p>
            <a:pPr marL="171450" indent="-171450">
              <a:buFont typeface="Arial" panose="020B0604020202020204" pitchFamily="34" charset="0"/>
              <a:buChar char="•"/>
            </a:pPr>
            <a:r>
              <a:rPr lang="da-DK" sz="1200" kern="1200" dirty="0">
                <a:solidFill>
                  <a:schemeClr val="tx1"/>
                </a:solidFill>
                <a:effectLst/>
                <a:latin typeface="+mn-lt"/>
                <a:ea typeface="+mn-ea"/>
                <a:cs typeface="+mn-cs"/>
              </a:rPr>
              <a:t>Den samfundsøkonomiske besparelse per borger i IPS vurderes til at være 72.000 kr. over en 18 måneders periode.</a:t>
            </a:r>
            <a:r>
              <a:rPr lang="da-DK" sz="1200" kern="1200" baseline="0" dirty="0">
                <a:solidFill>
                  <a:schemeClr val="tx1"/>
                </a:solidFill>
                <a:effectLst/>
                <a:latin typeface="+mn-lt"/>
                <a:ea typeface="+mn-ea"/>
                <a:cs typeface="+mn-cs"/>
              </a:rPr>
              <a:t> Den samfundsøkonomiske gevinst kommer dels fra besparelse på andre indsatser i kommunen, reduceret genindlæggelse i sundhedssystemet og øgede skatteindtægter.</a:t>
            </a:r>
          </a:p>
          <a:p>
            <a:endParaRPr lang="da-DK" dirty="0"/>
          </a:p>
        </p:txBody>
      </p:sp>
      <p:sp>
        <p:nvSpPr>
          <p:cNvPr id="4" name="Pladsholder til sidefod 3"/>
          <p:cNvSpPr>
            <a:spLocks noGrp="1"/>
          </p:cNvSpPr>
          <p:nvPr>
            <p:ph type="ftr" sz="quarter" idx="10"/>
          </p:nvPr>
        </p:nvSpPr>
        <p:spPr/>
        <p:txBody>
          <a:bodyPr/>
          <a:lstStyle/>
          <a:p>
            <a:endParaRPr lang="en-GB"/>
          </a:p>
        </p:txBody>
      </p:sp>
      <p:sp>
        <p:nvSpPr>
          <p:cNvPr id="5" name="Pladsholder til sidehoved 4"/>
          <p:cNvSpPr>
            <a:spLocks noGrp="1"/>
          </p:cNvSpPr>
          <p:nvPr>
            <p:ph type="hdr" sz="quarter" idx="11"/>
          </p:nvPr>
        </p:nvSpPr>
        <p:spPr/>
        <p:txBody>
          <a:bodyPr/>
          <a:lstStyle/>
          <a:p>
            <a:endParaRPr lang="en-GB"/>
          </a:p>
        </p:txBody>
      </p:sp>
      <p:sp>
        <p:nvSpPr>
          <p:cNvPr id="6" name="Pladsholder til dato 5"/>
          <p:cNvSpPr>
            <a:spLocks noGrp="1"/>
          </p:cNvSpPr>
          <p:nvPr>
            <p:ph type="dt" idx="12"/>
          </p:nvPr>
        </p:nvSpPr>
        <p:spPr/>
        <p:txBody>
          <a:bodyPr/>
          <a:lstStyle/>
          <a:p>
            <a:fld id="{57F3F9BA-6950-45E6-9538-66D0C5B7F4B1}" type="datetime1">
              <a:rPr lang="en-GB" smtClean="0"/>
              <a:t>30/10/2025</a:t>
            </a:fld>
            <a:endParaRPr lang="en-GB"/>
          </a:p>
        </p:txBody>
      </p:sp>
      <p:sp>
        <p:nvSpPr>
          <p:cNvPr id="7" name="Pladsholder til slidenummer 6"/>
          <p:cNvSpPr>
            <a:spLocks noGrp="1"/>
          </p:cNvSpPr>
          <p:nvPr>
            <p:ph type="sldNum" sz="quarter" idx="13"/>
          </p:nvPr>
        </p:nvSpPr>
        <p:spPr/>
        <p:txBody>
          <a:bodyPr/>
          <a:lstStyle/>
          <a:p>
            <a:fld id="{A74A5A2F-ECD0-4A51-A9E7-D8DA645BD5CD}" type="slidenum">
              <a:rPr lang="en-GB" smtClean="0"/>
              <a:pPr/>
              <a:t>5</a:t>
            </a:fld>
            <a:endParaRPr lang="en-GB"/>
          </a:p>
        </p:txBody>
      </p:sp>
    </p:spTree>
    <p:extLst>
      <p:ext uri="{BB962C8B-B14F-4D97-AF65-F5344CB8AC3E}">
        <p14:creationId xmlns:p14="http://schemas.microsoft.com/office/powerpoint/2010/main" val="18055395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marL="171450" lvl="0" indent="-171450">
              <a:buFont typeface="Arial" panose="020B0604020202020204" pitchFamily="34" charset="0"/>
              <a:buChar char="•"/>
            </a:pPr>
            <a:r>
              <a:rPr lang="da-DK" sz="1200" kern="1200" dirty="0">
                <a:solidFill>
                  <a:schemeClr val="tx1"/>
                </a:solidFill>
                <a:effectLst/>
                <a:latin typeface="+mn-lt"/>
                <a:ea typeface="+mn-ea"/>
                <a:cs typeface="+mn-cs"/>
              </a:rPr>
              <a:t>Løntimer er en effektiv måde at hjælpe udsatte ledige ind på arbejdsmarkedet. </a:t>
            </a:r>
          </a:p>
          <a:p>
            <a:pPr marL="171450" lvl="0" indent="-171450">
              <a:buFont typeface="Arial" panose="020B0604020202020204" pitchFamily="34" charset="0"/>
              <a:buChar char="•"/>
            </a:pPr>
            <a:r>
              <a:rPr lang="da-DK" sz="1200" kern="1200" dirty="0">
                <a:solidFill>
                  <a:schemeClr val="tx1"/>
                </a:solidFill>
                <a:effectLst/>
                <a:latin typeface="+mn-lt"/>
                <a:ea typeface="+mn-ea"/>
                <a:cs typeface="+mn-cs"/>
              </a:rPr>
              <a:t>Analyser fra STAR viser, at selv få løntimer kan føre til varig beskæftigelse, især hvis indsatsen sættes i gang tidligt og målrettet. </a:t>
            </a:r>
          </a:p>
          <a:p>
            <a:pPr marL="171450" lvl="0" indent="-171450">
              <a:buFont typeface="Arial" panose="020B0604020202020204" pitchFamily="34" charset="0"/>
              <a:buChar char="•"/>
            </a:pPr>
            <a:r>
              <a:rPr lang="da-DK" sz="1200" kern="1200" dirty="0">
                <a:solidFill>
                  <a:schemeClr val="tx1"/>
                </a:solidFill>
                <a:effectLst/>
                <a:latin typeface="+mn-lt"/>
                <a:ea typeface="+mn-ea"/>
                <a:cs typeface="+mn-cs"/>
              </a:rPr>
              <a:t>Resultater fra projektet JobFirst bekræfter, at deltagere med løntimer får </a:t>
            </a:r>
            <a:r>
              <a:rPr lang="da-DK" sz="1200" b="1" kern="1200" dirty="0">
                <a:solidFill>
                  <a:schemeClr val="tx1"/>
                </a:solidFill>
                <a:effectLst/>
                <a:latin typeface="+mn-lt"/>
                <a:ea typeface="+mn-ea"/>
                <a:cs typeface="+mn-cs"/>
              </a:rPr>
              <a:t>flere timer over tid</a:t>
            </a:r>
            <a:r>
              <a:rPr lang="da-DK" sz="1200" kern="1200" dirty="0">
                <a:solidFill>
                  <a:schemeClr val="tx1"/>
                </a:solidFill>
                <a:effectLst/>
                <a:latin typeface="+mn-lt"/>
                <a:ea typeface="+mn-ea"/>
                <a:cs typeface="+mn-cs"/>
              </a:rPr>
              <a:t> sammenlignet med andre.</a:t>
            </a:r>
          </a:p>
          <a:p>
            <a:pPr marL="171450" lvl="0" indent="-171450">
              <a:buFont typeface="Arial" panose="020B0604020202020204" pitchFamily="34" charset="0"/>
              <a:buChar char="•"/>
            </a:pPr>
            <a:r>
              <a:rPr lang="da-DK" sz="1200" kern="1200" dirty="0">
                <a:solidFill>
                  <a:schemeClr val="tx1"/>
                </a:solidFill>
                <a:effectLst/>
                <a:latin typeface="+mn-lt"/>
                <a:ea typeface="+mn-ea"/>
                <a:cs typeface="+mn-cs"/>
              </a:rPr>
              <a:t>Det kan være en fordel at hjælpe borgere ind på arbejdsmarkedet inden for brancher med </a:t>
            </a:r>
            <a:r>
              <a:rPr lang="da-DK" sz="1200" b="1" kern="1200" dirty="0">
                <a:solidFill>
                  <a:schemeClr val="tx1"/>
                </a:solidFill>
                <a:effectLst/>
                <a:latin typeface="+mn-lt"/>
                <a:ea typeface="+mn-ea"/>
                <a:cs typeface="+mn-cs"/>
              </a:rPr>
              <a:t>mangel på arbejdskraft </a:t>
            </a:r>
            <a:r>
              <a:rPr lang="da-DK" sz="1200" kern="1200" dirty="0">
                <a:solidFill>
                  <a:schemeClr val="tx1"/>
                </a:solidFill>
                <a:effectLst/>
                <a:latin typeface="+mn-lt"/>
                <a:ea typeface="+mn-ea"/>
                <a:cs typeface="+mn-cs"/>
              </a:rPr>
              <a:t>og rette indsatsen mod små private virksomheder. </a:t>
            </a:r>
          </a:p>
          <a:p>
            <a:pPr marL="171450" lvl="0" indent="-171450">
              <a:buFont typeface="Arial" panose="020B0604020202020204" pitchFamily="34" charset="0"/>
              <a:buChar char="•"/>
            </a:pPr>
            <a:r>
              <a:rPr lang="da-DK" sz="1200" kern="1200" dirty="0">
                <a:solidFill>
                  <a:schemeClr val="tx1"/>
                </a:solidFill>
                <a:effectLst/>
                <a:latin typeface="+mn-lt"/>
                <a:ea typeface="+mn-ea"/>
                <a:cs typeface="+mn-cs"/>
              </a:rPr>
              <a:t>Endelig peger resultater fra JobFirst-forsøget og IPS på, at et </a:t>
            </a:r>
            <a:r>
              <a:rPr lang="da-DK" sz="1200" b="1" kern="1200" dirty="0">
                <a:solidFill>
                  <a:schemeClr val="tx1"/>
                </a:solidFill>
                <a:effectLst/>
                <a:latin typeface="+mn-lt"/>
                <a:ea typeface="+mn-ea"/>
                <a:cs typeface="+mn-cs"/>
              </a:rPr>
              <a:t>tæt samarbejde </a:t>
            </a:r>
            <a:r>
              <a:rPr lang="da-DK" sz="1200" kern="1200" dirty="0">
                <a:solidFill>
                  <a:schemeClr val="tx1"/>
                </a:solidFill>
                <a:effectLst/>
                <a:latin typeface="+mn-lt"/>
                <a:ea typeface="+mn-ea"/>
                <a:cs typeface="+mn-cs"/>
              </a:rPr>
              <a:t>mellem jobcentre og virksomheder er vigtigt for at finde gode muligheder for borgerne, og som dermed kan skabe flere veje ind på arbejdsmarkedet for udsatte ledige.</a:t>
            </a:r>
          </a:p>
          <a:p>
            <a:endParaRPr lang="da-DK" dirty="0"/>
          </a:p>
        </p:txBody>
      </p:sp>
      <p:sp>
        <p:nvSpPr>
          <p:cNvPr id="4" name="Pladsholder til sidefod 3"/>
          <p:cNvSpPr>
            <a:spLocks noGrp="1"/>
          </p:cNvSpPr>
          <p:nvPr>
            <p:ph type="ftr" sz="quarter" idx="10"/>
          </p:nvPr>
        </p:nvSpPr>
        <p:spPr/>
        <p:txBody>
          <a:bodyPr/>
          <a:lstStyle/>
          <a:p>
            <a:endParaRPr lang="en-GB"/>
          </a:p>
        </p:txBody>
      </p:sp>
      <p:sp>
        <p:nvSpPr>
          <p:cNvPr id="5" name="Pladsholder til sidehoved 4"/>
          <p:cNvSpPr>
            <a:spLocks noGrp="1"/>
          </p:cNvSpPr>
          <p:nvPr>
            <p:ph type="hdr" sz="quarter" idx="11"/>
          </p:nvPr>
        </p:nvSpPr>
        <p:spPr/>
        <p:txBody>
          <a:bodyPr/>
          <a:lstStyle/>
          <a:p>
            <a:endParaRPr lang="en-GB"/>
          </a:p>
        </p:txBody>
      </p:sp>
      <p:sp>
        <p:nvSpPr>
          <p:cNvPr id="6" name="Pladsholder til dato 5"/>
          <p:cNvSpPr>
            <a:spLocks noGrp="1"/>
          </p:cNvSpPr>
          <p:nvPr>
            <p:ph type="dt" idx="12"/>
          </p:nvPr>
        </p:nvSpPr>
        <p:spPr/>
        <p:txBody>
          <a:bodyPr/>
          <a:lstStyle/>
          <a:p>
            <a:fld id="{57F3F9BA-6950-45E6-9538-66D0C5B7F4B1}" type="datetime1">
              <a:rPr lang="en-GB" smtClean="0"/>
              <a:t>30/10/2025</a:t>
            </a:fld>
            <a:endParaRPr lang="en-GB"/>
          </a:p>
        </p:txBody>
      </p:sp>
      <p:sp>
        <p:nvSpPr>
          <p:cNvPr id="7" name="Pladsholder til slidenummer 6"/>
          <p:cNvSpPr>
            <a:spLocks noGrp="1"/>
          </p:cNvSpPr>
          <p:nvPr>
            <p:ph type="sldNum" sz="quarter" idx="13"/>
          </p:nvPr>
        </p:nvSpPr>
        <p:spPr/>
        <p:txBody>
          <a:bodyPr/>
          <a:lstStyle/>
          <a:p>
            <a:fld id="{A74A5A2F-ECD0-4A51-A9E7-D8DA645BD5CD}" type="slidenum">
              <a:rPr lang="en-GB" smtClean="0"/>
              <a:pPr/>
              <a:t>6</a:t>
            </a:fld>
            <a:endParaRPr lang="en-GB"/>
          </a:p>
        </p:txBody>
      </p:sp>
    </p:spTree>
    <p:extLst>
      <p:ext uri="{BB962C8B-B14F-4D97-AF65-F5344CB8AC3E}">
        <p14:creationId xmlns:p14="http://schemas.microsoft.com/office/powerpoint/2010/main" val="37639138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1200" b="1" kern="1200" dirty="0">
                <a:solidFill>
                  <a:schemeClr val="tx1"/>
                </a:solidFill>
                <a:effectLst/>
                <a:latin typeface="+mn-lt"/>
                <a:ea typeface="+mn-ea"/>
                <a:cs typeface="+mn-cs"/>
              </a:rPr>
              <a:t>Sagsbehandleres tro på borgerens muligheder kan gøre en forskel</a:t>
            </a:r>
            <a:endParaRPr lang="da-DK" sz="1200" kern="1200" dirty="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a-DK" sz="1200" kern="1200" dirty="0">
                <a:solidFill>
                  <a:schemeClr val="tx1"/>
                </a:solidFill>
                <a:effectLst/>
                <a:latin typeface="+mn-lt"/>
                <a:ea typeface="+mn-ea"/>
                <a:cs typeface="+mn-cs"/>
              </a:rPr>
              <a:t>Sagsbehandleres tro på, at udsatte borgere kan komme i job, kan være en del af en effektiv indsats.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a-DK" sz="1200" kern="1200" dirty="0">
                <a:solidFill>
                  <a:schemeClr val="tx1"/>
                </a:solidFill>
                <a:effectLst/>
                <a:latin typeface="+mn-lt"/>
                <a:ea typeface="+mn-ea"/>
                <a:cs typeface="+mn-cs"/>
              </a:rPr>
              <a:t>Resultater fra Beskæftigelsesindikatorprojektet fra 2011–2016 i ti jobcentre viser, at de sagsbehandlere, der har størst tiltro til borgernes jobmuligheder, alt andet lige opnår de bedste resultater. </a:t>
            </a:r>
          </a:p>
          <a:p>
            <a:endParaRPr lang="da-DK" sz="1200" kern="1200" dirty="0">
              <a:solidFill>
                <a:schemeClr val="tx1"/>
              </a:solidFill>
              <a:effectLst/>
              <a:latin typeface="+mn-lt"/>
              <a:ea typeface="+mn-ea"/>
              <a:cs typeface="+mn-cs"/>
            </a:endParaRPr>
          </a:p>
          <a:p>
            <a:pPr lvl="0"/>
            <a:r>
              <a:rPr lang="da-DK" sz="1200" b="1" kern="1200" dirty="0">
                <a:solidFill>
                  <a:schemeClr val="tx1"/>
                </a:solidFill>
                <a:effectLst/>
                <a:latin typeface="+mn-lt"/>
                <a:ea typeface="+mn-ea"/>
                <a:cs typeface="+mn-cs"/>
              </a:rPr>
              <a:t>Få sager per sagsbehandler giver bedre indsats</a:t>
            </a:r>
            <a:endParaRPr lang="da-DK" sz="1200" kern="1200" dirty="0">
              <a:solidFill>
                <a:schemeClr val="tx1"/>
              </a:solidFill>
              <a:effectLst/>
              <a:latin typeface="+mn-lt"/>
              <a:ea typeface="+mn-ea"/>
              <a:cs typeface="+mn-cs"/>
            </a:endParaRPr>
          </a:p>
          <a:p>
            <a:pPr marL="171450" indent="-171450">
              <a:buFont typeface="Arial" panose="020B0604020202020204" pitchFamily="34" charset="0"/>
              <a:buChar char="•"/>
            </a:pPr>
            <a:r>
              <a:rPr lang="da-DK" sz="1200" kern="1200" dirty="0">
                <a:solidFill>
                  <a:schemeClr val="tx1"/>
                </a:solidFill>
                <a:effectLst/>
                <a:latin typeface="+mn-lt"/>
                <a:ea typeface="+mn-ea"/>
                <a:cs typeface="+mn-cs"/>
              </a:rPr>
              <a:t>Færre sager per sagsbehandler øger muligheden for tæt og kontinuerlig kontakt med borgerne. </a:t>
            </a:r>
          </a:p>
          <a:p>
            <a:pPr marL="171450" indent="-171450">
              <a:buFont typeface="Arial" panose="020B0604020202020204" pitchFamily="34" charset="0"/>
              <a:buChar char="•"/>
            </a:pPr>
            <a:r>
              <a:rPr lang="da-DK" sz="1200" kern="1200" dirty="0">
                <a:solidFill>
                  <a:schemeClr val="tx1"/>
                </a:solidFill>
                <a:effectLst/>
                <a:latin typeface="+mn-lt"/>
                <a:ea typeface="+mn-ea"/>
                <a:cs typeface="+mn-cs"/>
              </a:rPr>
              <a:t>En litteraturgennemgang fra 2019 peger på fem studier, der viser, at det har positive effekter på borgernes beskæftigelse, når sagsbehandlernes </a:t>
            </a:r>
            <a:r>
              <a:rPr lang="da-DK" sz="1200" kern="1200" dirty="0" err="1">
                <a:solidFill>
                  <a:schemeClr val="tx1"/>
                </a:solidFill>
                <a:effectLst/>
                <a:latin typeface="+mn-lt"/>
                <a:ea typeface="+mn-ea"/>
                <a:cs typeface="+mn-cs"/>
              </a:rPr>
              <a:t>sagsstammer</a:t>
            </a:r>
            <a:r>
              <a:rPr lang="da-DK" sz="1200" kern="1200" dirty="0">
                <a:solidFill>
                  <a:schemeClr val="tx1"/>
                </a:solidFill>
                <a:effectLst/>
                <a:latin typeface="+mn-lt"/>
                <a:ea typeface="+mn-ea"/>
                <a:cs typeface="+mn-cs"/>
              </a:rPr>
              <a:t> reduceres. </a:t>
            </a:r>
          </a:p>
          <a:p>
            <a:pPr marL="171450" indent="-171450">
              <a:buFont typeface="Arial" panose="020B0604020202020204" pitchFamily="34" charset="0"/>
              <a:buChar char="•"/>
            </a:pPr>
            <a:r>
              <a:rPr lang="da-DK" sz="1200" kern="1200" dirty="0">
                <a:solidFill>
                  <a:schemeClr val="tx1"/>
                </a:solidFill>
                <a:effectLst/>
                <a:latin typeface="+mn-lt"/>
                <a:ea typeface="+mn-ea"/>
                <a:cs typeface="+mn-cs"/>
              </a:rPr>
              <a:t>Der er lignende erfaringer fra JobFirst-forsøget og IPS, hvor en gennemgående, primær kontaktperson var en central del af indsatsen. </a:t>
            </a:r>
          </a:p>
          <a:p>
            <a:pPr marL="171450" indent="-171450">
              <a:buFont typeface="Arial" panose="020B0604020202020204" pitchFamily="34" charset="0"/>
              <a:buChar char="•"/>
            </a:pPr>
            <a:r>
              <a:rPr lang="da-DK" sz="1200" kern="1200" dirty="0">
                <a:solidFill>
                  <a:schemeClr val="tx1"/>
                </a:solidFill>
                <a:effectLst/>
                <a:latin typeface="+mn-lt"/>
                <a:ea typeface="+mn-ea"/>
                <a:cs typeface="+mn-cs"/>
              </a:rPr>
              <a:t>Evalueringen viste positive beskæftigelseseffekter og pegede på, at en lav </a:t>
            </a:r>
            <a:r>
              <a:rPr lang="da-DK" sz="1200" kern="1200" dirty="0" err="1">
                <a:solidFill>
                  <a:schemeClr val="tx1"/>
                </a:solidFill>
                <a:effectLst/>
                <a:latin typeface="+mn-lt"/>
                <a:ea typeface="+mn-ea"/>
                <a:cs typeface="+mn-cs"/>
              </a:rPr>
              <a:t>sagsmængde</a:t>
            </a:r>
            <a:r>
              <a:rPr lang="da-DK" sz="1200" kern="1200" dirty="0">
                <a:solidFill>
                  <a:schemeClr val="tx1"/>
                </a:solidFill>
                <a:effectLst/>
                <a:latin typeface="+mn-lt"/>
                <a:ea typeface="+mn-ea"/>
                <a:cs typeface="+mn-cs"/>
              </a:rPr>
              <a:t> var afgørende for, at sagsbehandler og borger kunne etablere og fastholde en tæt relation.  </a:t>
            </a:r>
          </a:p>
          <a:p>
            <a:endParaRPr lang="da-DK" dirty="0"/>
          </a:p>
        </p:txBody>
      </p:sp>
      <p:sp>
        <p:nvSpPr>
          <p:cNvPr id="4" name="Pladsholder til sidefod 3"/>
          <p:cNvSpPr>
            <a:spLocks noGrp="1"/>
          </p:cNvSpPr>
          <p:nvPr>
            <p:ph type="ftr" sz="quarter" idx="10"/>
          </p:nvPr>
        </p:nvSpPr>
        <p:spPr/>
        <p:txBody>
          <a:bodyPr/>
          <a:lstStyle/>
          <a:p>
            <a:endParaRPr lang="en-GB"/>
          </a:p>
        </p:txBody>
      </p:sp>
      <p:sp>
        <p:nvSpPr>
          <p:cNvPr id="5" name="Pladsholder til sidehoved 4"/>
          <p:cNvSpPr>
            <a:spLocks noGrp="1"/>
          </p:cNvSpPr>
          <p:nvPr>
            <p:ph type="hdr" sz="quarter" idx="11"/>
          </p:nvPr>
        </p:nvSpPr>
        <p:spPr/>
        <p:txBody>
          <a:bodyPr/>
          <a:lstStyle/>
          <a:p>
            <a:endParaRPr lang="en-GB"/>
          </a:p>
        </p:txBody>
      </p:sp>
      <p:sp>
        <p:nvSpPr>
          <p:cNvPr id="6" name="Pladsholder til dato 5"/>
          <p:cNvSpPr>
            <a:spLocks noGrp="1"/>
          </p:cNvSpPr>
          <p:nvPr>
            <p:ph type="dt" idx="12"/>
          </p:nvPr>
        </p:nvSpPr>
        <p:spPr/>
        <p:txBody>
          <a:bodyPr/>
          <a:lstStyle/>
          <a:p>
            <a:fld id="{57F3F9BA-6950-45E6-9538-66D0C5B7F4B1}" type="datetime1">
              <a:rPr lang="en-GB" smtClean="0"/>
              <a:t>30/10/2025</a:t>
            </a:fld>
            <a:endParaRPr lang="en-GB"/>
          </a:p>
        </p:txBody>
      </p:sp>
      <p:sp>
        <p:nvSpPr>
          <p:cNvPr id="7" name="Pladsholder til slidenummer 6"/>
          <p:cNvSpPr>
            <a:spLocks noGrp="1"/>
          </p:cNvSpPr>
          <p:nvPr>
            <p:ph type="sldNum" sz="quarter" idx="13"/>
          </p:nvPr>
        </p:nvSpPr>
        <p:spPr/>
        <p:txBody>
          <a:bodyPr/>
          <a:lstStyle/>
          <a:p>
            <a:fld id="{A74A5A2F-ECD0-4A51-A9E7-D8DA645BD5CD}" type="slidenum">
              <a:rPr lang="en-GB" smtClean="0"/>
              <a:pPr/>
              <a:t>7</a:t>
            </a:fld>
            <a:endParaRPr lang="en-GB"/>
          </a:p>
        </p:txBody>
      </p:sp>
    </p:spTree>
    <p:extLst>
      <p:ext uri="{BB962C8B-B14F-4D97-AF65-F5344CB8AC3E}">
        <p14:creationId xmlns:p14="http://schemas.microsoft.com/office/powerpoint/2010/main" val="56135238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jp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0.png"/><Relationship Id="rId5" Type="http://schemas.openxmlformats.org/officeDocument/2006/relationships/image" Target="../media/image9.svg"/><Relationship Id="rId4" Type="http://schemas.openxmlformats.org/officeDocument/2006/relationships/image" Target="../media/image8.pn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jp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8" Type="http://schemas.openxmlformats.org/officeDocument/2006/relationships/image" Target="../media/image21.png"/><Relationship Id="rId3" Type="http://schemas.openxmlformats.org/officeDocument/2006/relationships/image" Target="../media/image16.png"/><Relationship Id="rId7" Type="http://schemas.openxmlformats.org/officeDocument/2006/relationships/image" Target="../media/image20.png"/><Relationship Id="rId2" Type="http://schemas.openxmlformats.org/officeDocument/2006/relationships/image" Target="../media/image15.png"/><Relationship Id="rId1" Type="http://schemas.openxmlformats.org/officeDocument/2006/relationships/slideMaster" Target="../slideMasters/slideMaster1.xml"/><Relationship Id="rId6" Type="http://schemas.openxmlformats.org/officeDocument/2006/relationships/image" Target="../media/image19.png"/><Relationship Id="rId5" Type="http://schemas.openxmlformats.org/officeDocument/2006/relationships/image" Target="../media/image18.png"/><Relationship Id="rId4" Type="http://schemas.openxmlformats.org/officeDocument/2006/relationships/image" Target="../media/image17.png"/><Relationship Id="rId9" Type="http://schemas.openxmlformats.org/officeDocument/2006/relationships/image" Target="../media/image22.png"/></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Forside">
    <p:spTree>
      <p:nvGrpSpPr>
        <p:cNvPr id="1" name=""/>
        <p:cNvGrpSpPr/>
        <p:nvPr/>
      </p:nvGrpSpPr>
      <p:grpSpPr>
        <a:xfrm>
          <a:off x="0" y="0"/>
          <a:ext cx="0" cy="0"/>
          <a:chOff x="0" y="0"/>
          <a:chExt cx="0" cy="0"/>
        </a:xfrm>
      </p:grpSpPr>
      <p:sp>
        <p:nvSpPr>
          <p:cNvPr id="7" name="Date Placeholder 6" hidden="1">
            <a:extLst>
              <a:ext uri="{FF2B5EF4-FFF2-40B4-BE49-F238E27FC236}">
                <a16:creationId xmlns:a16="http://schemas.microsoft.com/office/drawing/2014/main" id="{FAC78685-2AE8-4790-9E15-2028753F5FF4}"/>
              </a:ext>
            </a:extLst>
          </p:cNvPr>
          <p:cNvSpPr>
            <a:spLocks noGrp="1"/>
          </p:cNvSpPr>
          <p:nvPr>
            <p:ph type="dt" sz="half" idx="15"/>
          </p:nvPr>
        </p:nvSpPr>
        <p:spPr>
          <a:xfrm>
            <a:off x="0" y="6858000"/>
            <a:ext cx="0" cy="0"/>
          </a:xfrm>
        </p:spPr>
        <p:txBody>
          <a:bodyPr/>
          <a:lstStyle>
            <a:lvl1pPr>
              <a:defRPr sz="100">
                <a:noFill/>
              </a:defRPr>
            </a:lvl1pPr>
          </a:lstStyle>
          <a:p>
            <a:fld id="{5BA91CFC-511F-4994-A5F6-33D9C764742D}" type="datetime2">
              <a:rPr lang="da-DK" smtClean="0"/>
              <a:t>30. oktober 2025</a:t>
            </a:fld>
            <a:endParaRPr lang="da-DK" dirty="0"/>
          </a:p>
        </p:txBody>
      </p:sp>
      <p:sp>
        <p:nvSpPr>
          <p:cNvPr id="8" name="Footer Placeholder 8" hidden="1">
            <a:extLst>
              <a:ext uri="{FF2B5EF4-FFF2-40B4-BE49-F238E27FC236}">
                <a16:creationId xmlns:a16="http://schemas.microsoft.com/office/drawing/2014/main" id="{B6981A3E-B3C5-4F78-81B7-270B06EFC912}"/>
              </a:ext>
            </a:extLst>
          </p:cNvPr>
          <p:cNvSpPr>
            <a:spLocks noGrp="1"/>
          </p:cNvSpPr>
          <p:nvPr>
            <p:ph type="ftr" sz="quarter" idx="16"/>
          </p:nvPr>
        </p:nvSpPr>
        <p:spPr>
          <a:xfrm>
            <a:off x="0" y="6858000"/>
            <a:ext cx="0" cy="0"/>
          </a:xfrm>
        </p:spPr>
        <p:txBody>
          <a:bodyPr/>
          <a:lstStyle>
            <a:lvl1pPr>
              <a:defRPr sz="100">
                <a:noFill/>
              </a:defRPr>
            </a:lvl1pPr>
          </a:lstStyle>
          <a:p>
            <a:endParaRPr lang="da-DK" dirty="0"/>
          </a:p>
        </p:txBody>
      </p:sp>
      <p:sp>
        <p:nvSpPr>
          <p:cNvPr id="9" name="Slide Number Placeholder 10" hidden="1">
            <a:extLst>
              <a:ext uri="{FF2B5EF4-FFF2-40B4-BE49-F238E27FC236}">
                <a16:creationId xmlns:a16="http://schemas.microsoft.com/office/drawing/2014/main" id="{8735CF21-6327-43B3-A6B4-E856B24D6FD7}"/>
              </a:ext>
            </a:extLst>
          </p:cNvPr>
          <p:cNvSpPr>
            <a:spLocks noGrp="1"/>
          </p:cNvSpPr>
          <p:nvPr>
            <p:ph type="sldNum" sz="quarter" idx="17"/>
          </p:nvPr>
        </p:nvSpPr>
        <p:spPr>
          <a:xfrm>
            <a:off x="0" y="6858000"/>
            <a:ext cx="0" cy="0"/>
          </a:xfrm>
        </p:spPr>
        <p:txBody>
          <a:bodyPr/>
          <a:lstStyle>
            <a:lvl1pPr>
              <a:defRPr sz="100">
                <a:noFill/>
              </a:defRPr>
            </a:lvl1pPr>
          </a:lstStyle>
          <a:p>
            <a:fld id="{24C8C45C-947F-4981-8B3F-4F32E973C901}" type="slidenum">
              <a:rPr lang="da-DK" smtClean="0"/>
              <a:pPr/>
              <a:t>‹nr.›</a:t>
            </a:fld>
            <a:endParaRPr lang="da-DK" dirty="0"/>
          </a:p>
        </p:txBody>
      </p:sp>
      <p:sp>
        <p:nvSpPr>
          <p:cNvPr id="2" name="Title 1"/>
          <p:cNvSpPr>
            <a:spLocks noGrp="1"/>
          </p:cNvSpPr>
          <p:nvPr>
            <p:ph type="ctrTitle" hasCustomPrompt="1"/>
          </p:nvPr>
        </p:nvSpPr>
        <p:spPr>
          <a:xfrm>
            <a:off x="812799" y="2031999"/>
            <a:ext cx="7315201" cy="1886400"/>
          </a:xfrm>
        </p:spPr>
        <p:txBody>
          <a:bodyPr anchor="t" anchorCtr="0"/>
          <a:lstStyle>
            <a:lvl1pPr algn="l">
              <a:defRPr sz="4200"/>
            </a:lvl1pPr>
          </a:lstStyle>
          <a:p>
            <a:r>
              <a:rPr lang="da-DK" dirty="0"/>
              <a:t>Klik for at tilføje titel.</a:t>
            </a:r>
            <a:br>
              <a:rPr lang="da-DK" dirty="0"/>
            </a:br>
            <a:r>
              <a:rPr lang="da-DK" dirty="0"/>
              <a:t>OBS: Teksten må IKKE gå ind over kronen</a:t>
            </a:r>
          </a:p>
        </p:txBody>
      </p:sp>
      <p:sp>
        <p:nvSpPr>
          <p:cNvPr id="3" name="Subtitle 2"/>
          <p:cNvSpPr>
            <a:spLocks noGrp="1"/>
          </p:cNvSpPr>
          <p:nvPr>
            <p:ph type="subTitle" idx="1" hasCustomPrompt="1"/>
          </p:nvPr>
        </p:nvSpPr>
        <p:spPr>
          <a:xfrm>
            <a:off x="812799" y="3918399"/>
            <a:ext cx="7315201" cy="552001"/>
          </a:xfrm>
        </p:spPr>
        <p:txBody>
          <a:bodyPr/>
          <a:lstStyle>
            <a:lvl1pPr marL="0" indent="0" algn="l">
              <a:lnSpc>
                <a:spcPct val="80000"/>
              </a:lnSpc>
              <a:spcBef>
                <a:spcPts val="600"/>
              </a:spcBef>
              <a:spcAft>
                <a:spcPts val="600"/>
              </a:spcAft>
              <a:buFont typeface="Arial" panose="020B0604020202020204" pitchFamily="34" charset="0"/>
              <a:buChar char="​"/>
              <a:defRPr sz="1600" b="0"/>
            </a:lvl1pPr>
            <a:lvl2pPr marL="0" indent="0" algn="l">
              <a:lnSpc>
                <a:spcPct val="80000"/>
              </a:lnSpc>
              <a:spcBef>
                <a:spcPts val="600"/>
              </a:spcBef>
              <a:spcAft>
                <a:spcPts val="600"/>
              </a:spcAft>
              <a:buFont typeface="Arial" panose="020B0604020202020204" pitchFamily="34" charset="0"/>
              <a:buChar char="​"/>
              <a:defRPr sz="1200" b="0"/>
            </a:lvl2pPr>
            <a:lvl3pPr marL="0" indent="0" algn="l">
              <a:lnSpc>
                <a:spcPct val="80000"/>
              </a:lnSpc>
              <a:spcBef>
                <a:spcPts val="600"/>
              </a:spcBef>
              <a:spcAft>
                <a:spcPts val="600"/>
              </a:spcAft>
              <a:buFont typeface="Arial" panose="020B0604020202020204" pitchFamily="34" charset="0"/>
              <a:buChar char="​"/>
              <a:defRPr sz="1200" b="0"/>
            </a:lvl3pPr>
            <a:lvl4pPr marL="0" indent="0" algn="l">
              <a:lnSpc>
                <a:spcPct val="80000"/>
              </a:lnSpc>
              <a:spcBef>
                <a:spcPts val="600"/>
              </a:spcBef>
              <a:spcAft>
                <a:spcPts val="600"/>
              </a:spcAft>
              <a:buFont typeface="Arial" panose="020B0604020202020204" pitchFamily="34" charset="0"/>
              <a:buChar char="​"/>
              <a:defRPr sz="1200" b="0"/>
            </a:lvl4pPr>
            <a:lvl5pPr marL="0" indent="0" algn="l">
              <a:lnSpc>
                <a:spcPct val="80000"/>
              </a:lnSpc>
              <a:spcBef>
                <a:spcPts val="600"/>
              </a:spcBef>
              <a:spcAft>
                <a:spcPts val="600"/>
              </a:spcAft>
              <a:buFont typeface="Arial" panose="020B0604020202020204" pitchFamily="34" charset="0"/>
              <a:buChar char="​"/>
              <a:defRPr sz="1200" b="0"/>
            </a:lvl5pPr>
            <a:lvl6pPr marL="0" indent="0" algn="l">
              <a:lnSpc>
                <a:spcPct val="80000"/>
              </a:lnSpc>
              <a:spcBef>
                <a:spcPts val="600"/>
              </a:spcBef>
              <a:spcAft>
                <a:spcPts val="600"/>
              </a:spcAft>
              <a:buFont typeface="Arial" panose="020B0604020202020204" pitchFamily="34" charset="0"/>
              <a:buChar char="​"/>
              <a:defRPr sz="1200" b="0"/>
            </a:lvl6pPr>
            <a:lvl7pPr marL="0" indent="0" algn="l">
              <a:lnSpc>
                <a:spcPct val="80000"/>
              </a:lnSpc>
              <a:spcBef>
                <a:spcPts val="600"/>
              </a:spcBef>
              <a:spcAft>
                <a:spcPts val="600"/>
              </a:spcAft>
              <a:buFont typeface="Arial" panose="020B0604020202020204" pitchFamily="34" charset="0"/>
              <a:buChar char="​"/>
              <a:defRPr sz="1200" b="0"/>
            </a:lvl7pPr>
            <a:lvl8pPr marL="0" indent="0" algn="l">
              <a:lnSpc>
                <a:spcPct val="80000"/>
              </a:lnSpc>
              <a:spcBef>
                <a:spcPts val="600"/>
              </a:spcBef>
              <a:spcAft>
                <a:spcPts val="600"/>
              </a:spcAft>
              <a:buFont typeface="Arial" panose="020B0604020202020204" pitchFamily="34" charset="0"/>
              <a:buChar char="​"/>
              <a:defRPr sz="1200" b="0"/>
            </a:lvl8pPr>
            <a:lvl9pPr marL="0" indent="0" algn="l">
              <a:lnSpc>
                <a:spcPct val="80000"/>
              </a:lnSpc>
              <a:spcBef>
                <a:spcPts val="600"/>
              </a:spcBef>
              <a:spcAft>
                <a:spcPts val="600"/>
              </a:spcAft>
              <a:buFont typeface="Arial" panose="020B0604020202020204" pitchFamily="34" charset="0"/>
              <a:buChar char="​"/>
              <a:defRPr sz="1200" b="0"/>
            </a:lvl9pPr>
          </a:lstStyle>
          <a:p>
            <a:r>
              <a:rPr lang="da-DK" dirty="0"/>
              <a:t>Klik for at tilføje supplerende tekst</a:t>
            </a:r>
          </a:p>
        </p:txBody>
      </p:sp>
      <p:sp>
        <p:nvSpPr>
          <p:cNvPr id="6" name="Pladsholder til tekst 5">
            <a:extLst>
              <a:ext uri="{FF2B5EF4-FFF2-40B4-BE49-F238E27FC236}">
                <a16:creationId xmlns:a16="http://schemas.microsoft.com/office/drawing/2014/main" id="{ACBDA23F-4B36-BC18-26C9-786CB99B1E0C}"/>
              </a:ext>
            </a:extLst>
          </p:cNvPr>
          <p:cNvSpPr>
            <a:spLocks noGrp="1"/>
          </p:cNvSpPr>
          <p:nvPr>
            <p:ph type="body" sz="quarter" idx="18" hasCustomPrompt="1"/>
          </p:nvPr>
        </p:nvSpPr>
        <p:spPr>
          <a:xfrm>
            <a:off x="812800" y="5638800"/>
            <a:ext cx="4064000" cy="406400"/>
          </a:xfrm>
        </p:spPr>
        <p:txBody>
          <a:bodyPr rIns="194400" anchor="b" anchorCtr="0"/>
          <a:lstStyle>
            <a:lvl1pPr marL="0" indent="0">
              <a:lnSpc>
                <a:spcPct val="110000"/>
              </a:lnSpc>
              <a:spcBef>
                <a:spcPts val="600"/>
              </a:spcBef>
              <a:spcAft>
                <a:spcPts val="600"/>
              </a:spcAft>
              <a:buFontTx/>
              <a:buNone/>
              <a:defRPr sz="1200">
                <a:solidFill>
                  <a:schemeClr val="tx1">
                    <a:lumMod val="50000"/>
                    <a:lumOff val="50000"/>
                  </a:schemeClr>
                </a:solidFill>
              </a:defRPr>
            </a:lvl1pPr>
            <a:lvl2pPr marL="0" indent="0">
              <a:lnSpc>
                <a:spcPct val="110000"/>
              </a:lnSpc>
              <a:spcBef>
                <a:spcPts val="600"/>
              </a:spcBef>
              <a:spcAft>
                <a:spcPts val="600"/>
              </a:spcAft>
              <a:buFontTx/>
              <a:buNone/>
              <a:defRPr sz="1200">
                <a:solidFill>
                  <a:schemeClr val="tx1">
                    <a:lumMod val="50000"/>
                    <a:lumOff val="50000"/>
                  </a:schemeClr>
                </a:solidFill>
              </a:defRPr>
            </a:lvl2pPr>
            <a:lvl3pPr marL="0" indent="0">
              <a:lnSpc>
                <a:spcPct val="110000"/>
              </a:lnSpc>
              <a:spcBef>
                <a:spcPts val="600"/>
              </a:spcBef>
              <a:spcAft>
                <a:spcPts val="600"/>
              </a:spcAft>
              <a:buFontTx/>
              <a:buNone/>
              <a:defRPr sz="1200">
                <a:solidFill>
                  <a:schemeClr val="tx1">
                    <a:lumMod val="50000"/>
                    <a:lumOff val="50000"/>
                  </a:schemeClr>
                </a:solidFill>
              </a:defRPr>
            </a:lvl3pPr>
            <a:lvl4pPr marL="0" indent="0">
              <a:lnSpc>
                <a:spcPct val="110000"/>
              </a:lnSpc>
              <a:spcBef>
                <a:spcPts val="600"/>
              </a:spcBef>
              <a:spcAft>
                <a:spcPts val="600"/>
              </a:spcAft>
              <a:buFontTx/>
              <a:buNone/>
              <a:defRPr sz="1200">
                <a:solidFill>
                  <a:schemeClr val="tx1">
                    <a:lumMod val="50000"/>
                    <a:lumOff val="50000"/>
                  </a:schemeClr>
                </a:solidFill>
              </a:defRPr>
            </a:lvl4pPr>
            <a:lvl5pPr marL="0" indent="0">
              <a:lnSpc>
                <a:spcPct val="110000"/>
              </a:lnSpc>
              <a:spcBef>
                <a:spcPts val="600"/>
              </a:spcBef>
              <a:spcAft>
                <a:spcPts val="600"/>
              </a:spcAft>
              <a:buFontTx/>
              <a:buNone/>
              <a:defRPr sz="1200">
                <a:solidFill>
                  <a:schemeClr val="tx1">
                    <a:lumMod val="50000"/>
                    <a:lumOff val="50000"/>
                  </a:schemeClr>
                </a:solidFill>
              </a:defRPr>
            </a:lvl5pPr>
            <a:lvl6pPr marL="0" indent="0">
              <a:lnSpc>
                <a:spcPct val="110000"/>
              </a:lnSpc>
              <a:spcBef>
                <a:spcPts val="600"/>
              </a:spcBef>
              <a:spcAft>
                <a:spcPts val="600"/>
              </a:spcAft>
              <a:buFontTx/>
              <a:buNone/>
              <a:defRPr sz="1200">
                <a:solidFill>
                  <a:schemeClr val="tx1">
                    <a:lumMod val="50000"/>
                    <a:lumOff val="50000"/>
                  </a:schemeClr>
                </a:solidFill>
              </a:defRPr>
            </a:lvl6pPr>
            <a:lvl7pPr marL="0" indent="0">
              <a:lnSpc>
                <a:spcPct val="110000"/>
              </a:lnSpc>
              <a:spcBef>
                <a:spcPts val="600"/>
              </a:spcBef>
              <a:spcAft>
                <a:spcPts val="600"/>
              </a:spcAft>
              <a:buFontTx/>
              <a:buNone/>
              <a:defRPr sz="1200">
                <a:solidFill>
                  <a:schemeClr val="tx1">
                    <a:lumMod val="50000"/>
                    <a:lumOff val="50000"/>
                  </a:schemeClr>
                </a:solidFill>
              </a:defRPr>
            </a:lvl7pPr>
            <a:lvl8pPr marL="0" indent="0">
              <a:lnSpc>
                <a:spcPct val="110000"/>
              </a:lnSpc>
              <a:spcBef>
                <a:spcPts val="600"/>
              </a:spcBef>
              <a:spcAft>
                <a:spcPts val="600"/>
              </a:spcAft>
              <a:buFontTx/>
              <a:buNone/>
              <a:defRPr sz="1200">
                <a:solidFill>
                  <a:schemeClr val="tx1">
                    <a:lumMod val="50000"/>
                    <a:lumOff val="50000"/>
                  </a:schemeClr>
                </a:solidFill>
              </a:defRPr>
            </a:lvl8pPr>
            <a:lvl9pPr marL="0" indent="0">
              <a:lnSpc>
                <a:spcPct val="110000"/>
              </a:lnSpc>
              <a:spcBef>
                <a:spcPts val="600"/>
              </a:spcBef>
              <a:spcAft>
                <a:spcPts val="600"/>
              </a:spcAft>
              <a:buFontTx/>
              <a:buNone/>
              <a:defRPr sz="1200">
                <a:solidFill>
                  <a:schemeClr val="tx1">
                    <a:lumMod val="50000"/>
                    <a:lumOff val="50000"/>
                  </a:schemeClr>
                </a:solidFill>
              </a:defRPr>
            </a:lvl9pPr>
          </a:lstStyle>
          <a:p>
            <a:pPr lvl="0"/>
            <a:r>
              <a:rPr lang="da-DK" dirty="0"/>
              <a:t>Klik for at tilføje fornavn, efternavn, stilling</a:t>
            </a:r>
          </a:p>
        </p:txBody>
      </p:sp>
      <p:sp>
        <p:nvSpPr>
          <p:cNvPr id="10" name="Pladsholder til tekst 7">
            <a:extLst>
              <a:ext uri="{FF2B5EF4-FFF2-40B4-BE49-F238E27FC236}">
                <a16:creationId xmlns:a16="http://schemas.microsoft.com/office/drawing/2014/main" id="{631A29F9-3B42-E161-1FDE-AD4C02667F9A}"/>
              </a:ext>
            </a:extLst>
          </p:cNvPr>
          <p:cNvSpPr>
            <a:spLocks noGrp="1"/>
          </p:cNvSpPr>
          <p:nvPr>
            <p:ph type="body" sz="quarter" idx="19" hasCustomPrompt="1"/>
          </p:nvPr>
        </p:nvSpPr>
        <p:spPr>
          <a:xfrm>
            <a:off x="4876800" y="5638800"/>
            <a:ext cx="3251200" cy="406400"/>
          </a:xfrm>
        </p:spPr>
        <p:txBody>
          <a:bodyPr anchor="b" anchorCtr="0"/>
          <a:lstStyle>
            <a:lvl1pPr marL="0" indent="0">
              <a:lnSpc>
                <a:spcPct val="110000"/>
              </a:lnSpc>
              <a:spcBef>
                <a:spcPts val="600"/>
              </a:spcBef>
              <a:spcAft>
                <a:spcPts val="600"/>
              </a:spcAft>
              <a:buFontTx/>
              <a:buNone/>
              <a:defRPr sz="1200">
                <a:solidFill>
                  <a:schemeClr val="tx1">
                    <a:lumMod val="50000"/>
                    <a:lumOff val="50000"/>
                  </a:schemeClr>
                </a:solidFill>
              </a:defRPr>
            </a:lvl1pPr>
            <a:lvl2pPr marL="0" indent="0">
              <a:lnSpc>
                <a:spcPct val="110000"/>
              </a:lnSpc>
              <a:spcBef>
                <a:spcPts val="600"/>
              </a:spcBef>
              <a:spcAft>
                <a:spcPts val="600"/>
              </a:spcAft>
              <a:buFontTx/>
              <a:buNone/>
              <a:defRPr sz="1200">
                <a:solidFill>
                  <a:schemeClr val="tx1">
                    <a:lumMod val="50000"/>
                    <a:lumOff val="50000"/>
                  </a:schemeClr>
                </a:solidFill>
              </a:defRPr>
            </a:lvl2pPr>
            <a:lvl3pPr marL="0" indent="0">
              <a:lnSpc>
                <a:spcPct val="110000"/>
              </a:lnSpc>
              <a:spcBef>
                <a:spcPts val="600"/>
              </a:spcBef>
              <a:spcAft>
                <a:spcPts val="600"/>
              </a:spcAft>
              <a:buFontTx/>
              <a:buNone/>
              <a:defRPr sz="1200">
                <a:solidFill>
                  <a:schemeClr val="tx1">
                    <a:lumMod val="50000"/>
                    <a:lumOff val="50000"/>
                  </a:schemeClr>
                </a:solidFill>
              </a:defRPr>
            </a:lvl3pPr>
            <a:lvl4pPr marL="0" indent="0">
              <a:lnSpc>
                <a:spcPct val="110000"/>
              </a:lnSpc>
              <a:spcBef>
                <a:spcPts val="600"/>
              </a:spcBef>
              <a:spcAft>
                <a:spcPts val="600"/>
              </a:spcAft>
              <a:buFontTx/>
              <a:buNone/>
              <a:defRPr sz="1200">
                <a:solidFill>
                  <a:schemeClr val="tx1">
                    <a:lumMod val="50000"/>
                    <a:lumOff val="50000"/>
                  </a:schemeClr>
                </a:solidFill>
              </a:defRPr>
            </a:lvl4pPr>
            <a:lvl5pPr marL="0" indent="0">
              <a:lnSpc>
                <a:spcPct val="110000"/>
              </a:lnSpc>
              <a:spcBef>
                <a:spcPts val="600"/>
              </a:spcBef>
              <a:spcAft>
                <a:spcPts val="600"/>
              </a:spcAft>
              <a:buFontTx/>
              <a:buNone/>
              <a:defRPr sz="1200">
                <a:solidFill>
                  <a:schemeClr val="tx1">
                    <a:lumMod val="50000"/>
                    <a:lumOff val="50000"/>
                  </a:schemeClr>
                </a:solidFill>
              </a:defRPr>
            </a:lvl5pPr>
            <a:lvl6pPr marL="0" indent="0">
              <a:lnSpc>
                <a:spcPct val="110000"/>
              </a:lnSpc>
              <a:spcBef>
                <a:spcPts val="600"/>
              </a:spcBef>
              <a:spcAft>
                <a:spcPts val="600"/>
              </a:spcAft>
              <a:buFontTx/>
              <a:buNone/>
              <a:defRPr sz="1200">
                <a:solidFill>
                  <a:schemeClr val="tx1">
                    <a:lumMod val="50000"/>
                    <a:lumOff val="50000"/>
                  </a:schemeClr>
                </a:solidFill>
              </a:defRPr>
            </a:lvl6pPr>
            <a:lvl7pPr marL="0" indent="0">
              <a:lnSpc>
                <a:spcPct val="110000"/>
              </a:lnSpc>
              <a:spcBef>
                <a:spcPts val="600"/>
              </a:spcBef>
              <a:spcAft>
                <a:spcPts val="600"/>
              </a:spcAft>
              <a:buFontTx/>
              <a:buNone/>
              <a:defRPr sz="1200">
                <a:solidFill>
                  <a:schemeClr val="tx1">
                    <a:lumMod val="50000"/>
                    <a:lumOff val="50000"/>
                  </a:schemeClr>
                </a:solidFill>
              </a:defRPr>
            </a:lvl7pPr>
            <a:lvl8pPr marL="0" indent="0">
              <a:lnSpc>
                <a:spcPct val="110000"/>
              </a:lnSpc>
              <a:spcBef>
                <a:spcPts val="600"/>
              </a:spcBef>
              <a:spcAft>
                <a:spcPts val="600"/>
              </a:spcAft>
              <a:buFontTx/>
              <a:buNone/>
              <a:defRPr sz="1200">
                <a:solidFill>
                  <a:schemeClr val="tx1">
                    <a:lumMod val="50000"/>
                    <a:lumOff val="50000"/>
                  </a:schemeClr>
                </a:solidFill>
              </a:defRPr>
            </a:lvl8pPr>
            <a:lvl9pPr marL="0" indent="0">
              <a:lnSpc>
                <a:spcPct val="110000"/>
              </a:lnSpc>
              <a:spcBef>
                <a:spcPts val="600"/>
              </a:spcBef>
              <a:spcAft>
                <a:spcPts val="600"/>
              </a:spcAft>
              <a:buFontTx/>
              <a:buNone/>
              <a:defRPr sz="1200">
                <a:solidFill>
                  <a:schemeClr val="tx1">
                    <a:lumMod val="50000"/>
                    <a:lumOff val="50000"/>
                  </a:schemeClr>
                </a:solidFill>
              </a:defRPr>
            </a:lvl9pPr>
          </a:lstStyle>
          <a:p>
            <a:pPr lvl="0"/>
            <a:r>
              <a:rPr lang="da-DK" dirty="0"/>
              <a:t>Klik for at tilføje dato, fx: ”1. januar 2023”</a:t>
            </a:r>
          </a:p>
        </p:txBody>
      </p:sp>
      <p:pic>
        <p:nvPicPr>
          <p:cNvPr id="5" name="Graphic 13">
            <a:extLst>
              <a:ext uri="{FF2B5EF4-FFF2-40B4-BE49-F238E27FC236}">
                <a16:creationId xmlns:a16="http://schemas.microsoft.com/office/drawing/2014/main" id="{957CC80D-E46F-0D46-5C71-201D8FAA24AA}"/>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128000" y="2740444"/>
            <a:ext cx="3251200" cy="2898356"/>
          </a:xfrm>
          <a:prstGeom prst="rect">
            <a:avLst/>
          </a:prstGeom>
        </p:spPr>
      </p:pic>
      <p:pic>
        <p:nvPicPr>
          <p:cNvPr id="11" name="Logo RGB">
            <a:extLst>
              <a:ext uri="{FF2B5EF4-FFF2-40B4-BE49-F238E27FC236}">
                <a16:creationId xmlns:a16="http://schemas.microsoft.com/office/drawing/2014/main" id="{65C4E4B9-F102-42A4-8AD7-8E629D88AD77}"/>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414149" y="405468"/>
            <a:ext cx="2495601" cy="806400"/>
          </a:xfrm>
          <a:prstGeom prst="rect">
            <a:avLst/>
          </a:prstGeom>
        </p:spPr>
      </p:pic>
    </p:spTree>
    <p:extLst>
      <p:ext uri="{BB962C8B-B14F-4D97-AF65-F5344CB8AC3E}">
        <p14:creationId xmlns:p14="http://schemas.microsoft.com/office/powerpoint/2010/main" val="2706912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o indhold C">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A5A1F2D-F0D9-D704-6D47-D5BA413A712B}"/>
              </a:ext>
            </a:extLst>
          </p:cNvPr>
          <p:cNvSpPr/>
          <p:nvPr userDrawn="1"/>
        </p:nvSpPr>
        <p:spPr>
          <a:xfrm>
            <a:off x="406400" y="0"/>
            <a:ext cx="11379200" cy="60452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2" name="Title 1">
            <a:extLst>
              <a:ext uri="{FF2B5EF4-FFF2-40B4-BE49-F238E27FC236}">
                <a16:creationId xmlns:a16="http://schemas.microsoft.com/office/drawing/2014/main" id="{D9F50754-C2CE-4CB8-A5E2-AD2A724C0A6F}"/>
              </a:ext>
            </a:extLst>
          </p:cNvPr>
          <p:cNvSpPr>
            <a:spLocks noGrp="1"/>
          </p:cNvSpPr>
          <p:nvPr>
            <p:ph type="title" hasCustomPrompt="1"/>
          </p:nvPr>
        </p:nvSpPr>
        <p:spPr/>
        <p:txBody>
          <a:bodyPr/>
          <a:lstStyle/>
          <a:p>
            <a:r>
              <a:rPr lang="da-DK" dirty="0"/>
              <a:t>Klik for at tilføje titel</a:t>
            </a:r>
          </a:p>
        </p:txBody>
      </p:sp>
      <p:sp>
        <p:nvSpPr>
          <p:cNvPr id="3" name="Content Placeholder 2"/>
          <p:cNvSpPr>
            <a:spLocks noGrp="1"/>
          </p:cNvSpPr>
          <p:nvPr>
            <p:ph idx="1" hasCustomPrompt="1"/>
          </p:nvPr>
        </p:nvSpPr>
        <p:spPr>
          <a:xfrm>
            <a:off x="812799" y="2032000"/>
            <a:ext cx="4876801" cy="3606800"/>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vl6pPr>
              <a:defRPr>
                <a:solidFill>
                  <a:schemeClr val="accent1"/>
                </a:solidFill>
              </a:defRPr>
            </a:lvl6pPr>
            <a:lvl7pPr>
              <a:defRPr>
                <a:solidFill>
                  <a:schemeClr val="accent1"/>
                </a:solidFill>
              </a:defRPr>
            </a:lvl7pPr>
            <a:lvl8pPr>
              <a:defRPr>
                <a:solidFill>
                  <a:schemeClr val="accent1"/>
                </a:solidFill>
              </a:defRPr>
            </a:lvl8pPr>
            <a:lvl9pPr>
              <a:defRPr>
                <a:solidFill>
                  <a:schemeClr val="accent1"/>
                </a:solidFill>
              </a:defRPr>
            </a:lvl9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Teksten skal være blå, når der er en baggrundsfarve.</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p:txBody>
      </p:sp>
      <p:sp>
        <p:nvSpPr>
          <p:cNvPr id="7" name="Content Placeholder 3">
            <a:extLst>
              <a:ext uri="{FF2B5EF4-FFF2-40B4-BE49-F238E27FC236}">
                <a16:creationId xmlns:a16="http://schemas.microsoft.com/office/drawing/2014/main" id="{17CE2ECF-AF40-4809-BD16-DFC59D53926E}"/>
              </a:ext>
            </a:extLst>
          </p:cNvPr>
          <p:cNvSpPr>
            <a:spLocks noGrp="1"/>
          </p:cNvSpPr>
          <p:nvPr>
            <p:ph sz="half" idx="2" hasCustomPrompt="1"/>
          </p:nvPr>
        </p:nvSpPr>
        <p:spPr>
          <a:xfrm>
            <a:off x="6502400" y="2032000"/>
            <a:ext cx="4876800" cy="3606800"/>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vl6pPr>
              <a:defRPr>
                <a:solidFill>
                  <a:schemeClr val="accent1"/>
                </a:solidFill>
              </a:defRPr>
            </a:lvl6pPr>
            <a:lvl7pPr>
              <a:defRPr>
                <a:solidFill>
                  <a:schemeClr val="accent1"/>
                </a:solidFill>
              </a:defRPr>
            </a:lvl7pPr>
            <a:lvl8pPr>
              <a:defRPr>
                <a:solidFill>
                  <a:schemeClr val="accent1"/>
                </a:solidFill>
              </a:defRPr>
            </a:lvl8pPr>
            <a:lvl9pPr>
              <a:defRPr>
                <a:solidFill>
                  <a:schemeClr val="accent1"/>
                </a:solidFill>
              </a:defRPr>
            </a:lvl9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Teksten skal være blå, når der er en baggrundsfarve.</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p:txBody>
      </p:sp>
      <p:sp>
        <p:nvSpPr>
          <p:cNvPr id="4" name="Date Placeholder 3" hidden="1">
            <a:extLst>
              <a:ext uri="{FF2B5EF4-FFF2-40B4-BE49-F238E27FC236}">
                <a16:creationId xmlns:a16="http://schemas.microsoft.com/office/drawing/2014/main" id="{6FEB6DD9-734A-4FA8-A1CB-C1C36D645FB6}"/>
              </a:ext>
            </a:extLst>
          </p:cNvPr>
          <p:cNvSpPr>
            <a:spLocks noGrp="1"/>
          </p:cNvSpPr>
          <p:nvPr>
            <p:ph type="dt" sz="half" idx="10"/>
          </p:nvPr>
        </p:nvSpPr>
        <p:spPr/>
        <p:txBody>
          <a:bodyPr/>
          <a:lstStyle/>
          <a:p>
            <a:fld id="{AC6760AB-EE36-4734-9582-F16B96D5B50D}" type="datetime2">
              <a:rPr lang="da-DK" smtClean="0"/>
              <a:t>30. oktober 2025</a:t>
            </a:fld>
            <a:endParaRPr lang="da-DK" dirty="0"/>
          </a:p>
        </p:txBody>
      </p:sp>
      <p:sp>
        <p:nvSpPr>
          <p:cNvPr id="5" name="Footer Placeholder 4" hidden="1">
            <a:extLst>
              <a:ext uri="{FF2B5EF4-FFF2-40B4-BE49-F238E27FC236}">
                <a16:creationId xmlns:a16="http://schemas.microsoft.com/office/drawing/2014/main" id="{DAD15D48-4ED7-45AA-998F-4E4EAC08EE61}"/>
              </a:ext>
            </a:extLst>
          </p:cNvPr>
          <p:cNvSpPr>
            <a:spLocks noGrp="1"/>
          </p:cNvSpPr>
          <p:nvPr>
            <p:ph type="ftr" sz="quarter" idx="11"/>
          </p:nvPr>
        </p:nvSpPr>
        <p:spPr/>
        <p:txBody>
          <a:bodyPr/>
          <a:lstStyle/>
          <a:p>
            <a:endParaRPr lang="da-DK" dirty="0"/>
          </a:p>
        </p:txBody>
      </p:sp>
      <p:sp>
        <p:nvSpPr>
          <p:cNvPr id="6" name="Slide Number Placeholder 5">
            <a:extLst>
              <a:ext uri="{FF2B5EF4-FFF2-40B4-BE49-F238E27FC236}">
                <a16:creationId xmlns:a16="http://schemas.microsoft.com/office/drawing/2014/main" id="{6FF0DB9D-F098-4650-9BA3-F7CF306A2AB6}"/>
              </a:ext>
            </a:extLst>
          </p:cNvPr>
          <p:cNvSpPr>
            <a:spLocks noGrp="1"/>
          </p:cNvSpPr>
          <p:nvPr>
            <p:ph type="sldNum" sz="quarter" idx="12"/>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16416424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kst og billede 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5A5C4F-775E-45A2-B63C-ADF11C1579F9}"/>
              </a:ext>
            </a:extLst>
          </p:cNvPr>
          <p:cNvSpPr>
            <a:spLocks noGrp="1"/>
          </p:cNvSpPr>
          <p:nvPr>
            <p:ph type="title" hasCustomPrompt="1"/>
          </p:nvPr>
        </p:nvSpPr>
        <p:spPr>
          <a:xfrm>
            <a:off x="812800" y="812800"/>
            <a:ext cx="4876800" cy="1219200"/>
          </a:xfrm>
        </p:spPr>
        <p:txBody>
          <a:bodyPr/>
          <a:lstStyle/>
          <a:p>
            <a:r>
              <a:rPr lang="da-DK" dirty="0"/>
              <a:t>Klik for at tilføje titel</a:t>
            </a:r>
          </a:p>
        </p:txBody>
      </p:sp>
      <p:sp>
        <p:nvSpPr>
          <p:cNvPr id="3" name="Content Placeholder 2"/>
          <p:cNvSpPr>
            <a:spLocks noGrp="1"/>
          </p:cNvSpPr>
          <p:nvPr>
            <p:ph idx="1" hasCustomPrompt="1"/>
          </p:nvPr>
        </p:nvSpPr>
        <p:spPr>
          <a:xfrm>
            <a:off x="812800" y="2031999"/>
            <a:ext cx="4876800" cy="3606801"/>
          </a:xfrm>
        </p:spPr>
        <p:txBody>
          <a:bodyPr/>
          <a:lstStyle>
            <a:lvl1pPr>
              <a:defRPr/>
            </a:lvl1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Brug sort tekst på hvid baggrund – undtagelse er overskrifter, som altid er blå.</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a:p>
            <a:pPr lvl="5"/>
            <a:r>
              <a:rPr lang="da-DK" noProof="0" dirty="0"/>
              <a:t>6</a:t>
            </a:r>
          </a:p>
        </p:txBody>
      </p:sp>
      <p:sp>
        <p:nvSpPr>
          <p:cNvPr id="7" name="Picture Placeholder 3">
            <a:extLst>
              <a:ext uri="{FF2B5EF4-FFF2-40B4-BE49-F238E27FC236}">
                <a16:creationId xmlns:a16="http://schemas.microsoft.com/office/drawing/2014/main" id="{C3740E63-FE5A-40EF-8F52-2CDC77D09BCF}"/>
              </a:ext>
            </a:extLst>
          </p:cNvPr>
          <p:cNvSpPr>
            <a:spLocks noGrp="1"/>
          </p:cNvSpPr>
          <p:nvPr>
            <p:ph type="pic" sz="quarter" idx="14" hasCustomPrompt="1"/>
          </p:nvPr>
        </p:nvSpPr>
        <p:spPr>
          <a:xfrm>
            <a:off x="6313599" y="0"/>
            <a:ext cx="5472000" cy="6045200"/>
          </a:xfrm>
          <a:solidFill>
            <a:srgbClr val="F3F2F1"/>
          </a:solidFill>
        </p:spPr>
        <p:txBody>
          <a:bodyPr tIns="648000" anchor="ctr" anchorCtr="0"/>
          <a:lstStyle>
            <a:lvl1pPr marL="0" indent="0" algn="ctr">
              <a:buNone/>
              <a:defRPr sz="1600">
                <a:solidFill>
                  <a:schemeClr val="accent1"/>
                </a:solidFill>
              </a:defRPr>
            </a:lvl1pPr>
          </a:lstStyle>
          <a:p>
            <a:r>
              <a:rPr lang="da-DK" noProof="0" dirty="0"/>
              <a:t>Klik for at indsætte billede</a:t>
            </a:r>
          </a:p>
        </p:txBody>
      </p:sp>
      <p:sp>
        <p:nvSpPr>
          <p:cNvPr id="4" name="Date Placeholder 3" hidden="1">
            <a:extLst>
              <a:ext uri="{FF2B5EF4-FFF2-40B4-BE49-F238E27FC236}">
                <a16:creationId xmlns:a16="http://schemas.microsoft.com/office/drawing/2014/main" id="{47D81528-A8E0-4F11-BFDD-8C1DD7BEA6B7}"/>
              </a:ext>
            </a:extLst>
          </p:cNvPr>
          <p:cNvSpPr>
            <a:spLocks noGrp="1"/>
          </p:cNvSpPr>
          <p:nvPr>
            <p:ph type="dt" sz="half" idx="15"/>
          </p:nvPr>
        </p:nvSpPr>
        <p:spPr/>
        <p:txBody>
          <a:bodyPr/>
          <a:lstStyle/>
          <a:p>
            <a:fld id="{321A4093-DC54-4B10-876F-3A00F0CF8570}" type="datetime2">
              <a:rPr lang="da-DK" smtClean="0"/>
              <a:t>30. oktober 2025</a:t>
            </a:fld>
            <a:endParaRPr lang="da-DK" dirty="0"/>
          </a:p>
        </p:txBody>
      </p:sp>
      <p:sp>
        <p:nvSpPr>
          <p:cNvPr id="5" name="Footer Placeholder 4" hidden="1">
            <a:extLst>
              <a:ext uri="{FF2B5EF4-FFF2-40B4-BE49-F238E27FC236}">
                <a16:creationId xmlns:a16="http://schemas.microsoft.com/office/drawing/2014/main" id="{0742854D-C8A4-4195-830C-59A7611D1A42}"/>
              </a:ext>
            </a:extLst>
          </p:cNvPr>
          <p:cNvSpPr>
            <a:spLocks noGrp="1"/>
          </p:cNvSpPr>
          <p:nvPr>
            <p:ph type="ftr" sz="quarter" idx="16"/>
          </p:nvPr>
        </p:nvSpPr>
        <p:spPr/>
        <p:txBody>
          <a:bodyPr/>
          <a:lstStyle/>
          <a:p>
            <a:endParaRPr lang="da-DK" dirty="0"/>
          </a:p>
        </p:txBody>
      </p:sp>
      <p:sp>
        <p:nvSpPr>
          <p:cNvPr id="6" name="Slide Number Placeholder 5">
            <a:extLst>
              <a:ext uri="{FF2B5EF4-FFF2-40B4-BE49-F238E27FC236}">
                <a16:creationId xmlns:a16="http://schemas.microsoft.com/office/drawing/2014/main" id="{BE709C6B-CB55-479E-9735-AE46386958B6}"/>
              </a:ext>
            </a:extLst>
          </p:cNvPr>
          <p:cNvSpPr>
            <a:spLocks noGrp="1"/>
          </p:cNvSpPr>
          <p:nvPr>
            <p:ph type="sldNum" sz="quarter" idx="17"/>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33979066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kst og billede B">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7AC28FF-AA27-C129-AECD-196384946D06}"/>
              </a:ext>
            </a:extLst>
          </p:cNvPr>
          <p:cNvSpPr/>
          <p:nvPr userDrawn="1"/>
        </p:nvSpPr>
        <p:spPr>
          <a:xfrm>
            <a:off x="406400" y="0"/>
            <a:ext cx="11379200" cy="6045200"/>
          </a:xfrm>
          <a:prstGeom prst="rect">
            <a:avLst/>
          </a:prstGeom>
          <a:solidFill>
            <a:srgbClr val="F3F2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2" name="Title 1">
            <a:extLst>
              <a:ext uri="{FF2B5EF4-FFF2-40B4-BE49-F238E27FC236}">
                <a16:creationId xmlns:a16="http://schemas.microsoft.com/office/drawing/2014/main" id="{175A5C4F-775E-45A2-B63C-ADF11C1579F9}"/>
              </a:ext>
            </a:extLst>
          </p:cNvPr>
          <p:cNvSpPr>
            <a:spLocks noGrp="1"/>
          </p:cNvSpPr>
          <p:nvPr>
            <p:ph type="title" hasCustomPrompt="1"/>
          </p:nvPr>
        </p:nvSpPr>
        <p:spPr>
          <a:xfrm>
            <a:off x="812800" y="812800"/>
            <a:ext cx="4876800" cy="1219200"/>
          </a:xfrm>
        </p:spPr>
        <p:txBody>
          <a:bodyPr/>
          <a:lstStyle/>
          <a:p>
            <a:r>
              <a:rPr lang="da-DK" dirty="0"/>
              <a:t>Klik for at tilføje titel</a:t>
            </a:r>
          </a:p>
        </p:txBody>
      </p:sp>
      <p:sp>
        <p:nvSpPr>
          <p:cNvPr id="3" name="Content Placeholder 2"/>
          <p:cNvSpPr>
            <a:spLocks noGrp="1"/>
          </p:cNvSpPr>
          <p:nvPr>
            <p:ph idx="1" hasCustomPrompt="1"/>
          </p:nvPr>
        </p:nvSpPr>
        <p:spPr>
          <a:xfrm>
            <a:off x="812800" y="2031999"/>
            <a:ext cx="4876800" cy="3606801"/>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vl6pPr>
              <a:defRPr>
                <a:solidFill>
                  <a:schemeClr val="accent1"/>
                </a:solidFill>
              </a:defRPr>
            </a:lvl6pPr>
            <a:lvl7pPr>
              <a:defRPr>
                <a:solidFill>
                  <a:schemeClr val="accent1"/>
                </a:solidFill>
              </a:defRPr>
            </a:lvl7pPr>
            <a:lvl8pPr>
              <a:defRPr>
                <a:solidFill>
                  <a:schemeClr val="accent1"/>
                </a:solidFill>
              </a:defRPr>
            </a:lvl8pPr>
            <a:lvl9pPr>
              <a:defRPr>
                <a:solidFill>
                  <a:schemeClr val="accent1"/>
                </a:solidFill>
              </a:defRPr>
            </a:lvl9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Teksten skal være blå, når der er en baggrundsfarve.</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p:txBody>
      </p:sp>
      <p:sp>
        <p:nvSpPr>
          <p:cNvPr id="7" name="Picture Placeholder 3">
            <a:extLst>
              <a:ext uri="{FF2B5EF4-FFF2-40B4-BE49-F238E27FC236}">
                <a16:creationId xmlns:a16="http://schemas.microsoft.com/office/drawing/2014/main" id="{C3740E63-FE5A-40EF-8F52-2CDC77D09BCF}"/>
              </a:ext>
            </a:extLst>
          </p:cNvPr>
          <p:cNvSpPr>
            <a:spLocks noGrp="1"/>
          </p:cNvSpPr>
          <p:nvPr>
            <p:ph type="pic" sz="quarter" idx="14" hasCustomPrompt="1"/>
          </p:nvPr>
        </p:nvSpPr>
        <p:spPr>
          <a:xfrm>
            <a:off x="6313599" y="0"/>
            <a:ext cx="5472000" cy="6045200"/>
          </a:xfrm>
          <a:solidFill>
            <a:srgbClr val="F3F2F1"/>
          </a:solidFill>
        </p:spPr>
        <p:txBody>
          <a:bodyPr tIns="648000" anchor="ctr" anchorCtr="0"/>
          <a:lstStyle>
            <a:lvl1pPr marL="0" indent="0" algn="ctr">
              <a:buNone/>
              <a:defRPr sz="1600">
                <a:solidFill>
                  <a:schemeClr val="accent1"/>
                </a:solidFill>
              </a:defRPr>
            </a:lvl1pPr>
          </a:lstStyle>
          <a:p>
            <a:r>
              <a:rPr lang="da-DK" noProof="0" dirty="0"/>
              <a:t>Klik for at indsætte billede</a:t>
            </a:r>
          </a:p>
        </p:txBody>
      </p:sp>
      <p:sp>
        <p:nvSpPr>
          <p:cNvPr id="4" name="Date Placeholder 3" hidden="1">
            <a:extLst>
              <a:ext uri="{FF2B5EF4-FFF2-40B4-BE49-F238E27FC236}">
                <a16:creationId xmlns:a16="http://schemas.microsoft.com/office/drawing/2014/main" id="{47D81528-A8E0-4F11-BFDD-8C1DD7BEA6B7}"/>
              </a:ext>
            </a:extLst>
          </p:cNvPr>
          <p:cNvSpPr>
            <a:spLocks noGrp="1"/>
          </p:cNvSpPr>
          <p:nvPr>
            <p:ph type="dt" sz="half" idx="15"/>
          </p:nvPr>
        </p:nvSpPr>
        <p:spPr/>
        <p:txBody>
          <a:bodyPr/>
          <a:lstStyle/>
          <a:p>
            <a:fld id="{04E51B05-FFEA-4644-9786-413A075D74A4}" type="datetime2">
              <a:rPr lang="da-DK" smtClean="0"/>
              <a:t>30. oktober 2025</a:t>
            </a:fld>
            <a:endParaRPr lang="da-DK" dirty="0"/>
          </a:p>
        </p:txBody>
      </p:sp>
      <p:sp>
        <p:nvSpPr>
          <p:cNvPr id="5" name="Footer Placeholder 4" hidden="1">
            <a:extLst>
              <a:ext uri="{FF2B5EF4-FFF2-40B4-BE49-F238E27FC236}">
                <a16:creationId xmlns:a16="http://schemas.microsoft.com/office/drawing/2014/main" id="{0742854D-C8A4-4195-830C-59A7611D1A42}"/>
              </a:ext>
            </a:extLst>
          </p:cNvPr>
          <p:cNvSpPr>
            <a:spLocks noGrp="1"/>
          </p:cNvSpPr>
          <p:nvPr>
            <p:ph type="ftr" sz="quarter" idx="16"/>
          </p:nvPr>
        </p:nvSpPr>
        <p:spPr/>
        <p:txBody>
          <a:bodyPr/>
          <a:lstStyle/>
          <a:p>
            <a:endParaRPr lang="da-DK" dirty="0"/>
          </a:p>
        </p:txBody>
      </p:sp>
      <p:sp>
        <p:nvSpPr>
          <p:cNvPr id="6" name="Slide Number Placeholder 5">
            <a:extLst>
              <a:ext uri="{FF2B5EF4-FFF2-40B4-BE49-F238E27FC236}">
                <a16:creationId xmlns:a16="http://schemas.microsoft.com/office/drawing/2014/main" id="{BE709C6B-CB55-479E-9735-AE46386958B6}"/>
              </a:ext>
            </a:extLst>
          </p:cNvPr>
          <p:cNvSpPr>
            <a:spLocks noGrp="1"/>
          </p:cNvSpPr>
          <p:nvPr>
            <p:ph type="sldNum" sz="quarter" idx="17"/>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977688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kst og billede C">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7AC28FF-AA27-C129-AECD-196384946D06}"/>
              </a:ext>
            </a:extLst>
          </p:cNvPr>
          <p:cNvSpPr/>
          <p:nvPr userDrawn="1"/>
        </p:nvSpPr>
        <p:spPr>
          <a:xfrm>
            <a:off x="406400" y="0"/>
            <a:ext cx="11379200" cy="60452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2" name="Title 1">
            <a:extLst>
              <a:ext uri="{FF2B5EF4-FFF2-40B4-BE49-F238E27FC236}">
                <a16:creationId xmlns:a16="http://schemas.microsoft.com/office/drawing/2014/main" id="{175A5C4F-775E-45A2-B63C-ADF11C1579F9}"/>
              </a:ext>
            </a:extLst>
          </p:cNvPr>
          <p:cNvSpPr>
            <a:spLocks noGrp="1"/>
          </p:cNvSpPr>
          <p:nvPr>
            <p:ph type="title" hasCustomPrompt="1"/>
          </p:nvPr>
        </p:nvSpPr>
        <p:spPr>
          <a:xfrm>
            <a:off x="812800" y="812800"/>
            <a:ext cx="4876800" cy="1219200"/>
          </a:xfrm>
        </p:spPr>
        <p:txBody>
          <a:bodyPr/>
          <a:lstStyle/>
          <a:p>
            <a:r>
              <a:rPr lang="da-DK" dirty="0"/>
              <a:t>Klik for at tilføje titel</a:t>
            </a:r>
          </a:p>
        </p:txBody>
      </p:sp>
      <p:sp>
        <p:nvSpPr>
          <p:cNvPr id="3" name="Content Placeholder 2"/>
          <p:cNvSpPr>
            <a:spLocks noGrp="1"/>
          </p:cNvSpPr>
          <p:nvPr>
            <p:ph idx="1" hasCustomPrompt="1"/>
          </p:nvPr>
        </p:nvSpPr>
        <p:spPr>
          <a:xfrm>
            <a:off x="812800" y="2031999"/>
            <a:ext cx="4876800" cy="3606801"/>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vl6pPr>
              <a:defRPr>
                <a:solidFill>
                  <a:schemeClr val="accent1"/>
                </a:solidFill>
              </a:defRPr>
            </a:lvl6pPr>
            <a:lvl7pPr>
              <a:defRPr>
                <a:solidFill>
                  <a:schemeClr val="accent1"/>
                </a:solidFill>
              </a:defRPr>
            </a:lvl7pPr>
            <a:lvl8pPr>
              <a:defRPr>
                <a:solidFill>
                  <a:schemeClr val="accent1"/>
                </a:solidFill>
              </a:defRPr>
            </a:lvl8pPr>
            <a:lvl9pPr>
              <a:defRPr>
                <a:solidFill>
                  <a:schemeClr val="accent1"/>
                </a:solidFill>
              </a:defRPr>
            </a:lvl9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Teksten skal være blå, når der er en baggrundsfarve.</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p:txBody>
      </p:sp>
      <p:sp>
        <p:nvSpPr>
          <p:cNvPr id="7" name="Picture Placeholder 3">
            <a:extLst>
              <a:ext uri="{FF2B5EF4-FFF2-40B4-BE49-F238E27FC236}">
                <a16:creationId xmlns:a16="http://schemas.microsoft.com/office/drawing/2014/main" id="{C3740E63-FE5A-40EF-8F52-2CDC77D09BCF}"/>
              </a:ext>
            </a:extLst>
          </p:cNvPr>
          <p:cNvSpPr>
            <a:spLocks noGrp="1"/>
          </p:cNvSpPr>
          <p:nvPr>
            <p:ph type="pic" sz="quarter" idx="14" hasCustomPrompt="1"/>
          </p:nvPr>
        </p:nvSpPr>
        <p:spPr>
          <a:xfrm>
            <a:off x="6313599" y="0"/>
            <a:ext cx="5472000" cy="6045200"/>
          </a:xfrm>
          <a:solidFill>
            <a:schemeClr val="accent4">
              <a:lumMod val="40000"/>
              <a:lumOff val="60000"/>
            </a:schemeClr>
          </a:solidFill>
        </p:spPr>
        <p:txBody>
          <a:bodyPr tIns="648000" anchor="ctr" anchorCtr="0"/>
          <a:lstStyle>
            <a:lvl1pPr marL="0" indent="0" algn="ctr">
              <a:buNone/>
              <a:defRPr sz="1600">
                <a:solidFill>
                  <a:schemeClr val="accent1"/>
                </a:solidFill>
              </a:defRPr>
            </a:lvl1pPr>
          </a:lstStyle>
          <a:p>
            <a:r>
              <a:rPr lang="da-DK" noProof="0" dirty="0"/>
              <a:t>Klik for at indsætte billede</a:t>
            </a:r>
          </a:p>
        </p:txBody>
      </p:sp>
      <p:sp>
        <p:nvSpPr>
          <p:cNvPr id="4" name="Date Placeholder 3" hidden="1">
            <a:extLst>
              <a:ext uri="{FF2B5EF4-FFF2-40B4-BE49-F238E27FC236}">
                <a16:creationId xmlns:a16="http://schemas.microsoft.com/office/drawing/2014/main" id="{47D81528-A8E0-4F11-BFDD-8C1DD7BEA6B7}"/>
              </a:ext>
            </a:extLst>
          </p:cNvPr>
          <p:cNvSpPr>
            <a:spLocks noGrp="1"/>
          </p:cNvSpPr>
          <p:nvPr>
            <p:ph type="dt" sz="half" idx="15"/>
          </p:nvPr>
        </p:nvSpPr>
        <p:spPr/>
        <p:txBody>
          <a:bodyPr/>
          <a:lstStyle/>
          <a:p>
            <a:fld id="{791F274C-6DA9-44BF-A474-56F0CC1E2B71}" type="datetime2">
              <a:rPr lang="da-DK" smtClean="0"/>
              <a:t>30. oktober 2025</a:t>
            </a:fld>
            <a:endParaRPr lang="da-DK" dirty="0"/>
          </a:p>
        </p:txBody>
      </p:sp>
      <p:sp>
        <p:nvSpPr>
          <p:cNvPr id="5" name="Footer Placeholder 4" hidden="1">
            <a:extLst>
              <a:ext uri="{FF2B5EF4-FFF2-40B4-BE49-F238E27FC236}">
                <a16:creationId xmlns:a16="http://schemas.microsoft.com/office/drawing/2014/main" id="{0742854D-C8A4-4195-830C-59A7611D1A42}"/>
              </a:ext>
            </a:extLst>
          </p:cNvPr>
          <p:cNvSpPr>
            <a:spLocks noGrp="1"/>
          </p:cNvSpPr>
          <p:nvPr>
            <p:ph type="ftr" sz="quarter" idx="16"/>
          </p:nvPr>
        </p:nvSpPr>
        <p:spPr/>
        <p:txBody>
          <a:bodyPr/>
          <a:lstStyle/>
          <a:p>
            <a:endParaRPr lang="da-DK" dirty="0"/>
          </a:p>
        </p:txBody>
      </p:sp>
      <p:sp>
        <p:nvSpPr>
          <p:cNvPr id="6" name="Slide Number Placeholder 5">
            <a:extLst>
              <a:ext uri="{FF2B5EF4-FFF2-40B4-BE49-F238E27FC236}">
                <a16:creationId xmlns:a16="http://schemas.microsoft.com/office/drawing/2014/main" id="{BE709C6B-CB55-479E-9735-AE46386958B6}"/>
              </a:ext>
            </a:extLst>
          </p:cNvPr>
          <p:cNvSpPr>
            <a:spLocks noGrp="1"/>
          </p:cNvSpPr>
          <p:nvPr>
            <p:ph type="sldNum" sz="quarter" idx="17"/>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27846854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Indhold og tal 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AD6C70-5F51-4B56-B9D6-2161E2F1332B}"/>
              </a:ext>
            </a:extLst>
          </p:cNvPr>
          <p:cNvSpPr>
            <a:spLocks noGrp="1"/>
          </p:cNvSpPr>
          <p:nvPr>
            <p:ph type="title" hasCustomPrompt="1"/>
          </p:nvPr>
        </p:nvSpPr>
        <p:spPr>
          <a:xfrm>
            <a:off x="812800" y="812800"/>
            <a:ext cx="5689600" cy="1219200"/>
          </a:xfrm>
        </p:spPr>
        <p:txBody>
          <a:bodyPr/>
          <a:lstStyle>
            <a:lvl1pPr>
              <a:defRPr>
                <a:solidFill>
                  <a:schemeClr val="accent1"/>
                </a:solidFill>
              </a:defRPr>
            </a:lvl1pPr>
          </a:lstStyle>
          <a:p>
            <a:r>
              <a:rPr lang="da-DK" dirty="0"/>
              <a:t>Klik for at tilføje titel</a:t>
            </a:r>
          </a:p>
        </p:txBody>
      </p:sp>
      <p:sp>
        <p:nvSpPr>
          <p:cNvPr id="3" name="Content Placeholder 2"/>
          <p:cNvSpPr>
            <a:spLocks noGrp="1"/>
          </p:cNvSpPr>
          <p:nvPr>
            <p:ph idx="1" hasCustomPrompt="1"/>
          </p:nvPr>
        </p:nvSpPr>
        <p:spPr>
          <a:xfrm>
            <a:off x="812799" y="2032000"/>
            <a:ext cx="5689601" cy="3606800"/>
          </a:xfrm>
        </p:spPr>
        <p:txBody>
          <a:bodyPr/>
          <a:lstStyle>
            <a:lvl1pPr>
              <a:defRPr/>
            </a:lvl1pPr>
            <a:lvl2pPr>
              <a:defRPr/>
            </a:lvl2pPr>
            <a:lvl3pPr>
              <a:defRPr/>
            </a:lvl3pPr>
            <a:lvl4pPr>
              <a:defRPr/>
            </a:lvl4pPr>
            <a:lvl5pPr>
              <a:defRPr>
                <a:solidFill>
                  <a:schemeClr val="accent1"/>
                </a:solidFill>
              </a:defRPr>
            </a:lvl5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Brug sort tekst på hvid baggrund – undtagelse er overskrifter, som altid er blå.</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a:p>
            <a:pPr lvl="5"/>
            <a:r>
              <a:rPr lang="da-DK" noProof="0" dirty="0"/>
              <a:t>6</a:t>
            </a:r>
          </a:p>
          <a:p>
            <a:pPr lvl="6"/>
            <a:endParaRPr lang="da-DK" noProof="0" dirty="0"/>
          </a:p>
        </p:txBody>
      </p:sp>
      <p:sp>
        <p:nvSpPr>
          <p:cNvPr id="7" name="Subtitle 2">
            <a:extLst>
              <a:ext uri="{FF2B5EF4-FFF2-40B4-BE49-F238E27FC236}">
                <a16:creationId xmlns:a16="http://schemas.microsoft.com/office/drawing/2014/main" id="{480E4B1A-1877-DD9D-2D85-D6DD0BFAB613}"/>
              </a:ext>
            </a:extLst>
          </p:cNvPr>
          <p:cNvSpPr>
            <a:spLocks noGrp="1"/>
          </p:cNvSpPr>
          <p:nvPr>
            <p:ph type="subTitle" idx="13" hasCustomPrompt="1"/>
          </p:nvPr>
        </p:nvSpPr>
        <p:spPr>
          <a:xfrm>
            <a:off x="7716403" y="-1"/>
            <a:ext cx="4069194" cy="6045193"/>
          </a:xfrm>
          <a:solidFill>
            <a:schemeClr val="accent4">
              <a:lumMod val="20000"/>
              <a:lumOff val="80000"/>
            </a:schemeClr>
          </a:solidFill>
        </p:spPr>
        <p:txBody>
          <a:bodyPr lIns="406800" tIns="813600" rIns="406800" anchor="t" anchorCtr="0"/>
          <a:lstStyle>
            <a:lvl1pPr marL="0" indent="0" algn="l">
              <a:lnSpc>
                <a:spcPct val="90000"/>
              </a:lnSpc>
              <a:spcBef>
                <a:spcPts val="0"/>
              </a:spcBef>
              <a:spcAft>
                <a:spcPts val="0"/>
              </a:spcAft>
              <a:buFont typeface="Arial" panose="020B0604020202020204" pitchFamily="34" charset="0"/>
              <a:buNone/>
              <a:defRPr sz="4200" b="1" spc="-150" baseline="0">
                <a:solidFill>
                  <a:schemeClr val="accent1"/>
                </a:solidFill>
              </a:defRPr>
            </a:lvl1pPr>
            <a:lvl2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2pPr>
            <a:lvl3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3pPr>
            <a:lvl4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4pPr>
            <a:lvl5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5pPr>
            <a:lvl6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6pPr>
            <a:lvl7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7pPr>
            <a:lvl8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8pPr>
            <a:lvl9pPr marL="0" indent="0" algn="l">
              <a:lnSpc>
                <a:spcPct val="90000"/>
              </a:lnSpc>
              <a:spcBef>
                <a:spcPts val="0"/>
              </a:spcBef>
              <a:spcAft>
                <a:spcPts val="0"/>
              </a:spcAft>
              <a:buFont typeface="Arial" panose="020B0604020202020204" pitchFamily="34" charset="0"/>
              <a:buChar char="​"/>
              <a:tabLst/>
              <a:defRPr sz="4200" b="1">
                <a:solidFill>
                  <a:schemeClr val="accent4">
                    <a:lumMod val="60000"/>
                    <a:lumOff val="40000"/>
                  </a:schemeClr>
                </a:solidFill>
              </a:defRPr>
            </a:lvl9pPr>
          </a:lstStyle>
          <a:p>
            <a:r>
              <a:rPr lang="da-DK" dirty="0"/>
              <a:t>Tilføj titel</a:t>
            </a:r>
          </a:p>
        </p:txBody>
      </p:sp>
      <p:sp>
        <p:nvSpPr>
          <p:cNvPr id="9" name="Text Placeholder 8">
            <a:extLst>
              <a:ext uri="{FF2B5EF4-FFF2-40B4-BE49-F238E27FC236}">
                <a16:creationId xmlns:a16="http://schemas.microsoft.com/office/drawing/2014/main" id="{0F283478-0C23-97EA-288E-19B65FF2B736}"/>
              </a:ext>
            </a:extLst>
          </p:cNvPr>
          <p:cNvSpPr>
            <a:spLocks noGrp="1"/>
          </p:cNvSpPr>
          <p:nvPr>
            <p:ph type="body" sz="quarter" idx="14" hasCustomPrompt="1"/>
          </p:nvPr>
        </p:nvSpPr>
        <p:spPr>
          <a:xfrm>
            <a:off x="8128000" y="2844800"/>
            <a:ext cx="3251200" cy="2081600"/>
          </a:xfrm>
        </p:spPr>
        <p:txBody>
          <a:bodyPr/>
          <a:lstStyle>
            <a:lvl1pPr marL="0" indent="0">
              <a:lnSpc>
                <a:spcPct val="100000"/>
              </a:lnSpc>
              <a:spcAft>
                <a:spcPts val="500"/>
              </a:spcAft>
              <a:buFont typeface="Arial" panose="020B0604020202020204" pitchFamily="34" charset="0"/>
              <a:buChar char="​"/>
              <a:defRPr sz="2000" spc="-30" baseline="0">
                <a:solidFill>
                  <a:schemeClr val="accent1"/>
                </a:solidFill>
              </a:defRPr>
            </a:lvl1pPr>
            <a:lvl2pPr marL="180000">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vl6pPr>
              <a:defRPr>
                <a:solidFill>
                  <a:schemeClr val="accent1"/>
                </a:solidFill>
              </a:defRPr>
            </a:lvl6pPr>
            <a:lvl7pPr>
              <a:defRPr>
                <a:solidFill>
                  <a:schemeClr val="accent1"/>
                </a:solidFill>
              </a:defRPr>
            </a:lvl7pPr>
            <a:lvl8pPr>
              <a:defRPr>
                <a:solidFill>
                  <a:schemeClr val="accent1"/>
                </a:solidFill>
              </a:defRPr>
            </a:lvl8pPr>
            <a:lvl9pPr>
              <a:defRPr>
                <a:solidFill>
                  <a:schemeClr val="accent1"/>
                </a:solidFill>
              </a:defRPr>
            </a:lvl9pPr>
          </a:lstStyle>
          <a:p>
            <a:pPr lvl="0"/>
            <a:r>
              <a:rPr lang="da-DK" dirty="0"/>
              <a:t>”Tilføj tal/titel” øverst i denne spalte</a:t>
            </a:r>
          </a:p>
        </p:txBody>
      </p:sp>
      <p:sp>
        <p:nvSpPr>
          <p:cNvPr id="11" name="Text Placeholder 10">
            <a:extLst>
              <a:ext uri="{FF2B5EF4-FFF2-40B4-BE49-F238E27FC236}">
                <a16:creationId xmlns:a16="http://schemas.microsoft.com/office/drawing/2014/main" id="{CE61876D-B238-01CD-C30E-9E834A06C540}"/>
              </a:ext>
            </a:extLst>
          </p:cNvPr>
          <p:cNvSpPr>
            <a:spLocks noGrp="1"/>
          </p:cNvSpPr>
          <p:nvPr>
            <p:ph type="body" sz="quarter" idx="15" hasCustomPrompt="1"/>
          </p:nvPr>
        </p:nvSpPr>
        <p:spPr>
          <a:xfrm>
            <a:off x="8128000" y="5232400"/>
            <a:ext cx="3251200" cy="406400"/>
          </a:xfrm>
        </p:spPr>
        <p:txBody>
          <a:bodyPr anchor="b" anchorCtr="0"/>
          <a:lstStyle>
            <a:lvl1pPr marL="0" indent="0">
              <a:spcBef>
                <a:spcPts val="600"/>
              </a:spcBef>
              <a:buFontTx/>
              <a:buNone/>
              <a:defRPr sz="1200" b="0">
                <a:solidFill>
                  <a:schemeClr val="accent4"/>
                </a:solidFill>
              </a:defRPr>
            </a:lvl1pPr>
            <a:lvl2pPr marL="180000" indent="0">
              <a:buFontTx/>
              <a:buNone/>
              <a:defRPr sz="1200" b="0">
                <a:solidFill>
                  <a:schemeClr val="accent4">
                    <a:lumMod val="60000"/>
                    <a:lumOff val="40000"/>
                  </a:schemeClr>
                </a:solidFill>
              </a:defRPr>
            </a:lvl2pPr>
            <a:lvl3pPr marL="0" indent="0">
              <a:buFontTx/>
              <a:buNone/>
              <a:defRPr sz="1200" b="0">
                <a:solidFill>
                  <a:schemeClr val="accent4">
                    <a:lumMod val="60000"/>
                    <a:lumOff val="40000"/>
                  </a:schemeClr>
                </a:solidFill>
              </a:defRPr>
            </a:lvl3pPr>
            <a:lvl4pPr marL="180000" indent="0">
              <a:buFontTx/>
              <a:buNone/>
              <a:defRPr sz="1200" b="0">
                <a:solidFill>
                  <a:schemeClr val="accent4">
                    <a:lumMod val="60000"/>
                    <a:lumOff val="40000"/>
                  </a:schemeClr>
                </a:solidFill>
              </a:defRPr>
            </a:lvl4pPr>
            <a:lvl5pPr>
              <a:buFontTx/>
              <a:buNone/>
              <a:defRPr sz="1200" b="0">
                <a:solidFill>
                  <a:schemeClr val="accent4">
                    <a:lumMod val="60000"/>
                    <a:lumOff val="40000"/>
                  </a:schemeClr>
                </a:solidFill>
              </a:defRPr>
            </a:lvl5pPr>
            <a:lvl6pPr>
              <a:buFontTx/>
              <a:buNone/>
              <a:defRPr sz="1200" b="0">
                <a:solidFill>
                  <a:schemeClr val="accent4">
                    <a:lumMod val="60000"/>
                    <a:lumOff val="40000"/>
                  </a:schemeClr>
                </a:solidFill>
              </a:defRPr>
            </a:lvl6pPr>
            <a:lvl7pPr>
              <a:buFontTx/>
              <a:buNone/>
              <a:defRPr sz="1200" b="0">
                <a:solidFill>
                  <a:schemeClr val="accent4">
                    <a:lumMod val="60000"/>
                    <a:lumOff val="40000"/>
                  </a:schemeClr>
                </a:solidFill>
              </a:defRPr>
            </a:lvl7pPr>
            <a:lvl8pPr>
              <a:buFontTx/>
              <a:buNone/>
              <a:defRPr sz="1200" b="0">
                <a:solidFill>
                  <a:schemeClr val="accent4">
                    <a:lumMod val="60000"/>
                    <a:lumOff val="40000"/>
                  </a:schemeClr>
                </a:solidFill>
              </a:defRPr>
            </a:lvl8pPr>
            <a:lvl9pPr>
              <a:buFontTx/>
              <a:buNone/>
              <a:defRPr sz="1200" b="0">
                <a:solidFill>
                  <a:schemeClr val="accent4">
                    <a:lumMod val="60000"/>
                    <a:lumOff val="40000"/>
                  </a:schemeClr>
                </a:solidFill>
              </a:defRPr>
            </a:lvl9pPr>
          </a:lstStyle>
          <a:p>
            <a:pPr lvl="0"/>
            <a:r>
              <a:rPr lang="da-DK" dirty="0"/>
              <a:t>Klik for at tilføje kilde her</a:t>
            </a:r>
          </a:p>
        </p:txBody>
      </p:sp>
      <p:sp>
        <p:nvSpPr>
          <p:cNvPr id="4" name="Date Placeholder 3" hidden="1">
            <a:extLst>
              <a:ext uri="{FF2B5EF4-FFF2-40B4-BE49-F238E27FC236}">
                <a16:creationId xmlns:a16="http://schemas.microsoft.com/office/drawing/2014/main" id="{A8D7B535-415A-41F4-AFE0-6FFBBBD7631B}"/>
              </a:ext>
            </a:extLst>
          </p:cNvPr>
          <p:cNvSpPr>
            <a:spLocks noGrp="1"/>
          </p:cNvSpPr>
          <p:nvPr>
            <p:ph type="dt" sz="half" idx="10"/>
          </p:nvPr>
        </p:nvSpPr>
        <p:spPr/>
        <p:txBody>
          <a:bodyPr/>
          <a:lstStyle/>
          <a:p>
            <a:fld id="{36BC887B-8CE7-4916-B657-358254B6B3F1}" type="datetime2">
              <a:rPr lang="da-DK" smtClean="0"/>
              <a:t>30. oktober 2025</a:t>
            </a:fld>
            <a:endParaRPr lang="da-DK" dirty="0"/>
          </a:p>
        </p:txBody>
      </p:sp>
      <p:sp>
        <p:nvSpPr>
          <p:cNvPr id="5" name="Footer Placeholder 4" hidden="1">
            <a:extLst>
              <a:ext uri="{FF2B5EF4-FFF2-40B4-BE49-F238E27FC236}">
                <a16:creationId xmlns:a16="http://schemas.microsoft.com/office/drawing/2014/main" id="{12CFB2E6-561D-40B3-AC0C-DD0BE409F019}"/>
              </a:ext>
            </a:extLst>
          </p:cNvPr>
          <p:cNvSpPr>
            <a:spLocks noGrp="1"/>
          </p:cNvSpPr>
          <p:nvPr>
            <p:ph type="ftr" sz="quarter" idx="11"/>
          </p:nvPr>
        </p:nvSpPr>
        <p:spPr/>
        <p:txBody>
          <a:bodyPr/>
          <a:lstStyle/>
          <a:p>
            <a:endParaRPr lang="da-DK" dirty="0"/>
          </a:p>
        </p:txBody>
      </p:sp>
      <p:sp>
        <p:nvSpPr>
          <p:cNvPr id="6" name="Slide Number Placeholder 5">
            <a:extLst>
              <a:ext uri="{FF2B5EF4-FFF2-40B4-BE49-F238E27FC236}">
                <a16:creationId xmlns:a16="http://schemas.microsoft.com/office/drawing/2014/main" id="{0EA510CB-1580-43BE-BB77-910FF9E78674}"/>
              </a:ext>
            </a:extLst>
          </p:cNvPr>
          <p:cNvSpPr>
            <a:spLocks noGrp="1"/>
          </p:cNvSpPr>
          <p:nvPr>
            <p:ph type="sldNum" sz="quarter" idx="12"/>
          </p:nvPr>
        </p:nvSpPr>
        <p:spPr/>
        <p:txBody>
          <a:bodyPr/>
          <a:lstStyle/>
          <a:p>
            <a:fld id="{24C8C45C-947F-4981-8B3F-4F32E973C901}" type="slidenum">
              <a:rPr lang="da-DK" smtClean="0"/>
              <a:pPr/>
              <a:t>‹nr.›</a:t>
            </a:fld>
            <a:endParaRPr lang="da-DK" dirty="0"/>
          </a:p>
        </p:txBody>
      </p:sp>
      <p:sp>
        <p:nvSpPr>
          <p:cNvPr id="15" name="TextBox 14">
            <a:extLst>
              <a:ext uri="{FF2B5EF4-FFF2-40B4-BE49-F238E27FC236}">
                <a16:creationId xmlns:a16="http://schemas.microsoft.com/office/drawing/2014/main" id="{CFB13643-35B6-03BE-1E94-F78A027487E7}"/>
              </a:ext>
            </a:extLst>
          </p:cNvPr>
          <p:cNvSpPr txBox="1"/>
          <p:nvPr userDrawn="1"/>
        </p:nvSpPr>
        <p:spPr>
          <a:xfrm>
            <a:off x="-2596569" y="0"/>
            <a:ext cx="2450466" cy="3429000"/>
          </a:xfrm>
          <a:prstGeom prst="rect">
            <a:avLst/>
          </a:prstGeom>
          <a:noFill/>
          <a:ln w="12700">
            <a:solidFill>
              <a:schemeClr val="tx1">
                <a:lumMod val="50000"/>
                <a:lumOff val="50000"/>
              </a:schemeClr>
            </a:solidFill>
            <a:prstDash val="lgDash"/>
          </a:ln>
        </p:spPr>
        <p:txBody>
          <a:bodyPr wrap="square" lIns="205200" tIns="205200" rIns="205200" bIns="205200" rtlCol="0">
            <a:noAutofit/>
          </a:bodyPr>
          <a:lstStyle/>
          <a:p>
            <a:pPr algn="l">
              <a:lnSpc>
                <a:spcPct val="110000"/>
              </a:lnSpc>
              <a:spcBef>
                <a:spcPts val="600"/>
              </a:spcBef>
              <a:spcAft>
                <a:spcPts val="600"/>
              </a:spcAft>
            </a:pPr>
            <a:r>
              <a:rPr lang="da-DK" sz="1200" b="1" dirty="0">
                <a:solidFill>
                  <a:schemeClr val="tx1"/>
                </a:solidFill>
              </a:rPr>
              <a:t>Brug følgende farver sammen:</a:t>
            </a:r>
          </a:p>
        </p:txBody>
      </p:sp>
      <p:sp>
        <p:nvSpPr>
          <p:cNvPr id="16" name="Rectangle 15">
            <a:extLst>
              <a:ext uri="{FF2B5EF4-FFF2-40B4-BE49-F238E27FC236}">
                <a16:creationId xmlns:a16="http://schemas.microsoft.com/office/drawing/2014/main" id="{3A135670-84E8-010A-72BF-855B9BD5457A}"/>
              </a:ext>
            </a:extLst>
          </p:cNvPr>
          <p:cNvSpPr/>
          <p:nvPr userDrawn="1"/>
        </p:nvSpPr>
        <p:spPr>
          <a:xfrm>
            <a:off x="-2369315" y="798513"/>
            <a:ext cx="1967711" cy="51183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ctr">
            <a:spAutoFit/>
          </a:bodyPr>
          <a:lstStyle/>
          <a:p>
            <a:pPr algn="l"/>
            <a:r>
              <a:rPr lang="da-DK" sz="1200" b="1" dirty="0">
                <a:solidFill>
                  <a:schemeClr val="accent1"/>
                </a:solidFill>
              </a:rPr>
              <a:t>Eksempel 1</a:t>
            </a:r>
          </a:p>
        </p:txBody>
      </p:sp>
      <p:sp>
        <p:nvSpPr>
          <p:cNvPr id="17" name="Rectangle 16">
            <a:extLst>
              <a:ext uri="{FF2B5EF4-FFF2-40B4-BE49-F238E27FC236}">
                <a16:creationId xmlns:a16="http://schemas.microsoft.com/office/drawing/2014/main" id="{D823ABA0-E2F0-5DC0-0557-4F1151AF40AA}"/>
              </a:ext>
            </a:extLst>
          </p:cNvPr>
          <p:cNvSpPr/>
          <p:nvPr userDrawn="1"/>
        </p:nvSpPr>
        <p:spPr>
          <a:xfrm>
            <a:off x="-2369316" y="2108857"/>
            <a:ext cx="1967711" cy="51183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ctr">
            <a:spAutoFit/>
          </a:bodyPr>
          <a:lstStyle/>
          <a:p>
            <a:pPr algn="l"/>
            <a:r>
              <a:rPr lang="da-DK" sz="1200" b="1" dirty="0">
                <a:solidFill>
                  <a:schemeClr val="accent1"/>
                </a:solidFill>
              </a:rPr>
              <a:t>Eksempel 3</a:t>
            </a:r>
          </a:p>
        </p:txBody>
      </p:sp>
      <p:sp>
        <p:nvSpPr>
          <p:cNvPr id="18" name="Rectangle 17">
            <a:extLst>
              <a:ext uri="{FF2B5EF4-FFF2-40B4-BE49-F238E27FC236}">
                <a16:creationId xmlns:a16="http://schemas.microsoft.com/office/drawing/2014/main" id="{12F5E1E2-4D57-2BA5-FF1E-8E01A3B6AF75}"/>
              </a:ext>
            </a:extLst>
          </p:cNvPr>
          <p:cNvSpPr/>
          <p:nvPr userDrawn="1"/>
        </p:nvSpPr>
        <p:spPr>
          <a:xfrm>
            <a:off x="-2369315" y="1418431"/>
            <a:ext cx="1967711" cy="511830"/>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ctr">
            <a:spAutoFit/>
          </a:bodyPr>
          <a:lstStyle/>
          <a:p>
            <a:pPr algn="l"/>
            <a:r>
              <a:rPr lang="da-DK" sz="1200" b="1" dirty="0">
                <a:solidFill>
                  <a:schemeClr val="accent1"/>
                </a:solidFill>
              </a:rPr>
              <a:t>Eksempel 2</a:t>
            </a:r>
          </a:p>
        </p:txBody>
      </p:sp>
      <p:sp>
        <p:nvSpPr>
          <p:cNvPr id="19" name="Rectangle 18">
            <a:extLst>
              <a:ext uri="{FF2B5EF4-FFF2-40B4-BE49-F238E27FC236}">
                <a16:creationId xmlns:a16="http://schemas.microsoft.com/office/drawing/2014/main" id="{06D572EA-FC5F-1732-C8B7-493C93D0C5EF}"/>
              </a:ext>
            </a:extLst>
          </p:cNvPr>
          <p:cNvSpPr/>
          <p:nvPr userDrawn="1"/>
        </p:nvSpPr>
        <p:spPr>
          <a:xfrm>
            <a:off x="-2385194" y="2728775"/>
            <a:ext cx="1967711" cy="51183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ctr">
            <a:spAutoFit/>
          </a:bodyPr>
          <a:lstStyle/>
          <a:p>
            <a:pPr algn="l"/>
            <a:r>
              <a:rPr lang="da-DK" sz="1200" b="1" dirty="0">
                <a:solidFill>
                  <a:schemeClr val="accent1"/>
                </a:solidFill>
              </a:rPr>
              <a:t>Eksempel 4</a:t>
            </a:r>
          </a:p>
        </p:txBody>
      </p:sp>
    </p:spTree>
    <p:extLst>
      <p:ext uri="{BB962C8B-B14F-4D97-AF65-F5344CB8AC3E}">
        <p14:creationId xmlns:p14="http://schemas.microsoft.com/office/powerpoint/2010/main" val="1316368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illede">
    <p:spTree>
      <p:nvGrpSpPr>
        <p:cNvPr id="1" name=""/>
        <p:cNvGrpSpPr/>
        <p:nvPr/>
      </p:nvGrpSpPr>
      <p:grpSpPr>
        <a:xfrm>
          <a:off x="0" y="0"/>
          <a:ext cx="0" cy="0"/>
          <a:chOff x="0" y="0"/>
          <a:chExt cx="0" cy="0"/>
        </a:xfrm>
      </p:grpSpPr>
      <p:sp>
        <p:nvSpPr>
          <p:cNvPr id="7" name="Picture Placeholder 6"/>
          <p:cNvSpPr>
            <a:spLocks noGrp="1"/>
          </p:cNvSpPr>
          <p:nvPr>
            <p:ph type="pic" sz="quarter" idx="13" hasCustomPrompt="1"/>
          </p:nvPr>
        </p:nvSpPr>
        <p:spPr>
          <a:xfrm>
            <a:off x="406400" y="0"/>
            <a:ext cx="11379199" cy="6045200"/>
          </a:xfrm>
          <a:solidFill>
            <a:srgbClr val="F3F2F1"/>
          </a:solidFill>
        </p:spPr>
        <p:txBody>
          <a:bodyPr tIns="648000" anchor="ctr" anchorCtr="0"/>
          <a:lstStyle>
            <a:lvl1pPr marL="0" indent="0" algn="ctr">
              <a:buNone/>
              <a:defRPr sz="1600">
                <a:solidFill>
                  <a:schemeClr val="accent1"/>
                </a:solidFill>
              </a:defRPr>
            </a:lvl1pPr>
          </a:lstStyle>
          <a:p>
            <a:r>
              <a:rPr lang="da-DK" noProof="0" dirty="0"/>
              <a:t>Klik for at indsætte billede</a:t>
            </a:r>
          </a:p>
        </p:txBody>
      </p:sp>
      <p:sp>
        <p:nvSpPr>
          <p:cNvPr id="6" name="TextBox 5">
            <a:extLst>
              <a:ext uri="{FF2B5EF4-FFF2-40B4-BE49-F238E27FC236}">
                <a16:creationId xmlns:a16="http://schemas.microsoft.com/office/drawing/2014/main" id="{28D7CEF7-86C1-4031-82B4-E5677EF2EF7C}"/>
              </a:ext>
            </a:extLst>
          </p:cNvPr>
          <p:cNvSpPr txBox="1"/>
          <p:nvPr userDrawn="1"/>
        </p:nvSpPr>
        <p:spPr>
          <a:xfrm>
            <a:off x="-2596569" y="0"/>
            <a:ext cx="2450466" cy="2996333"/>
          </a:xfrm>
          <a:prstGeom prst="rect">
            <a:avLst/>
          </a:prstGeom>
          <a:noFill/>
          <a:ln w="12700">
            <a:solidFill>
              <a:schemeClr val="tx1">
                <a:lumMod val="50000"/>
                <a:lumOff val="50000"/>
              </a:schemeClr>
            </a:solidFill>
            <a:prstDash val="lgDash"/>
          </a:ln>
        </p:spPr>
        <p:txBody>
          <a:bodyPr wrap="square" lIns="205200" tIns="205200" rIns="205200" bIns="205200" rtlCol="0">
            <a:spAutoFit/>
          </a:bodyPr>
          <a:lstStyle/>
          <a:p>
            <a:pPr algn="l">
              <a:lnSpc>
                <a:spcPct val="110000"/>
              </a:lnSpc>
              <a:spcBef>
                <a:spcPts val="600"/>
              </a:spcBef>
              <a:spcAft>
                <a:spcPts val="600"/>
              </a:spcAft>
            </a:pPr>
            <a:r>
              <a:rPr lang="da-DK" sz="1200" b="1" dirty="0">
                <a:solidFill>
                  <a:schemeClr val="tx1"/>
                </a:solidFill>
              </a:rPr>
              <a:t>Tilføj billedtekst:</a:t>
            </a: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tx1"/>
                </a:solidFill>
              </a:rPr>
              <a:t>Tilføj et ”Tekstfelt”.</a:t>
            </a:r>
          </a:p>
          <a:p>
            <a:pPr marL="0" indent="0" algn="l">
              <a:lnSpc>
                <a:spcPct val="110000"/>
              </a:lnSpc>
              <a:spcBef>
                <a:spcPts val="600"/>
              </a:spcBef>
              <a:spcAft>
                <a:spcPts val="600"/>
              </a:spcAft>
              <a:buFont typeface="Arial" panose="020B0604020202020204" pitchFamily="34" charset="0"/>
              <a:buNone/>
            </a:pPr>
            <a:endParaRPr lang="da-DK" sz="1200" b="0" dirty="0">
              <a:solidFill>
                <a:schemeClr val="tx1"/>
              </a:solidFill>
            </a:endParaRPr>
          </a:p>
          <a:p>
            <a:pPr marL="0" indent="0" algn="l">
              <a:lnSpc>
                <a:spcPct val="110000"/>
              </a:lnSpc>
              <a:spcBef>
                <a:spcPts val="600"/>
              </a:spcBef>
              <a:spcAft>
                <a:spcPts val="600"/>
              </a:spcAft>
              <a:buFont typeface="Arial" panose="020B0604020202020204" pitchFamily="34" charset="0"/>
              <a:buNone/>
            </a:pPr>
            <a:endParaRPr lang="da-DK" sz="1200" b="0" dirty="0">
              <a:solidFill>
                <a:schemeClr val="tx1"/>
              </a:solidFill>
            </a:endParaRP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tx1"/>
                </a:solidFill>
              </a:rPr>
              <a:t>Justér skriftstørrelse efter behov.</a:t>
            </a: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tx1"/>
                </a:solidFill>
              </a:rPr>
              <a:t>Brug de grå hjælpelinjer til at justere størrelsen og placeringen på tekstfeltet.</a:t>
            </a:r>
          </a:p>
        </p:txBody>
      </p:sp>
      <p:pic>
        <p:nvPicPr>
          <p:cNvPr id="9" name="Picture 8">
            <a:extLst>
              <a:ext uri="{FF2B5EF4-FFF2-40B4-BE49-F238E27FC236}">
                <a16:creationId xmlns:a16="http://schemas.microsoft.com/office/drawing/2014/main" id="{CCB17208-1B16-E840-BC47-B5C5477276B4}"/>
              </a:ext>
            </a:extLst>
          </p:cNvPr>
          <p:cNvPicPr>
            <a:picLocks noChangeAspect="1"/>
          </p:cNvPicPr>
          <p:nvPr userDrawn="1"/>
        </p:nvPicPr>
        <p:blipFill>
          <a:blip r:embed="rId2"/>
          <a:stretch>
            <a:fillRect/>
          </a:stretch>
        </p:blipFill>
        <p:spPr>
          <a:xfrm>
            <a:off x="-2183766" y="798513"/>
            <a:ext cx="1358039" cy="714375"/>
          </a:xfrm>
          <a:prstGeom prst="rect">
            <a:avLst/>
          </a:prstGeom>
        </p:spPr>
      </p:pic>
      <p:sp>
        <p:nvSpPr>
          <p:cNvPr id="3" name="Date Placeholder 2" hidden="1">
            <a:extLst>
              <a:ext uri="{FF2B5EF4-FFF2-40B4-BE49-F238E27FC236}">
                <a16:creationId xmlns:a16="http://schemas.microsoft.com/office/drawing/2014/main" id="{2CC4A043-07A5-4F4F-95E4-B0587DB31E9D}"/>
              </a:ext>
            </a:extLst>
          </p:cNvPr>
          <p:cNvSpPr>
            <a:spLocks noGrp="1"/>
          </p:cNvSpPr>
          <p:nvPr>
            <p:ph type="dt" sz="half" idx="15"/>
          </p:nvPr>
        </p:nvSpPr>
        <p:spPr/>
        <p:txBody>
          <a:bodyPr/>
          <a:lstStyle/>
          <a:p>
            <a:fld id="{C8C0198D-50AF-459A-9B0E-DD78A60F0B24}" type="datetime2">
              <a:rPr lang="da-DK" smtClean="0"/>
              <a:t>30. oktober 2025</a:t>
            </a:fld>
            <a:endParaRPr lang="da-DK" dirty="0"/>
          </a:p>
        </p:txBody>
      </p:sp>
      <p:sp>
        <p:nvSpPr>
          <p:cNvPr id="4" name="Footer Placeholder 3" hidden="1">
            <a:extLst>
              <a:ext uri="{FF2B5EF4-FFF2-40B4-BE49-F238E27FC236}">
                <a16:creationId xmlns:a16="http://schemas.microsoft.com/office/drawing/2014/main" id="{3AB418F0-9D79-4378-996E-8E20714D8BFB}"/>
              </a:ext>
            </a:extLst>
          </p:cNvPr>
          <p:cNvSpPr>
            <a:spLocks noGrp="1"/>
          </p:cNvSpPr>
          <p:nvPr>
            <p:ph type="ftr" sz="quarter" idx="16"/>
          </p:nvPr>
        </p:nvSpPr>
        <p:spPr/>
        <p:txBody>
          <a:bodyPr/>
          <a:lstStyle/>
          <a:p>
            <a:endParaRPr lang="da-DK" dirty="0"/>
          </a:p>
        </p:txBody>
      </p:sp>
      <p:sp>
        <p:nvSpPr>
          <p:cNvPr id="5" name="Slide Number Placeholder 4">
            <a:extLst>
              <a:ext uri="{FF2B5EF4-FFF2-40B4-BE49-F238E27FC236}">
                <a16:creationId xmlns:a16="http://schemas.microsoft.com/office/drawing/2014/main" id="{45916055-E20F-48FE-B1EB-4459DEF5CDC3}"/>
              </a:ext>
            </a:extLst>
          </p:cNvPr>
          <p:cNvSpPr>
            <a:spLocks noGrp="1"/>
          </p:cNvSpPr>
          <p:nvPr>
            <p:ph type="sldNum" sz="quarter" idx="17"/>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14738480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illede + overskrift">
    <p:spTree>
      <p:nvGrpSpPr>
        <p:cNvPr id="1" name=""/>
        <p:cNvGrpSpPr/>
        <p:nvPr/>
      </p:nvGrpSpPr>
      <p:grpSpPr>
        <a:xfrm>
          <a:off x="0" y="0"/>
          <a:ext cx="0" cy="0"/>
          <a:chOff x="0" y="0"/>
          <a:chExt cx="0" cy="0"/>
        </a:xfrm>
      </p:grpSpPr>
      <p:sp>
        <p:nvSpPr>
          <p:cNvPr id="7" name="Picture Placeholder 6"/>
          <p:cNvSpPr>
            <a:spLocks noGrp="1"/>
          </p:cNvSpPr>
          <p:nvPr>
            <p:ph type="pic" sz="quarter" idx="13" hasCustomPrompt="1"/>
          </p:nvPr>
        </p:nvSpPr>
        <p:spPr>
          <a:xfrm>
            <a:off x="406400" y="1622544"/>
            <a:ext cx="11379199" cy="4422656"/>
          </a:xfrm>
          <a:solidFill>
            <a:srgbClr val="F3F2F1"/>
          </a:solidFill>
        </p:spPr>
        <p:txBody>
          <a:bodyPr tIns="648000" anchor="ctr" anchorCtr="0"/>
          <a:lstStyle>
            <a:lvl1pPr marL="0" indent="0" algn="ctr">
              <a:buNone/>
              <a:defRPr sz="1600">
                <a:solidFill>
                  <a:schemeClr val="accent1"/>
                </a:solidFill>
              </a:defRPr>
            </a:lvl1pPr>
          </a:lstStyle>
          <a:p>
            <a:r>
              <a:rPr lang="da-DK" noProof="0" dirty="0"/>
              <a:t>Klik for at indsætte billede</a:t>
            </a:r>
          </a:p>
        </p:txBody>
      </p:sp>
      <p:sp>
        <p:nvSpPr>
          <p:cNvPr id="2" name="Title 1">
            <a:extLst>
              <a:ext uri="{FF2B5EF4-FFF2-40B4-BE49-F238E27FC236}">
                <a16:creationId xmlns:a16="http://schemas.microsoft.com/office/drawing/2014/main" id="{B4481551-4105-B855-DFC9-0002E832A4B3}"/>
              </a:ext>
            </a:extLst>
          </p:cNvPr>
          <p:cNvSpPr>
            <a:spLocks noGrp="1"/>
          </p:cNvSpPr>
          <p:nvPr>
            <p:ph type="title" hasCustomPrompt="1"/>
          </p:nvPr>
        </p:nvSpPr>
        <p:spPr/>
        <p:txBody>
          <a:bodyPr/>
          <a:lstStyle/>
          <a:p>
            <a:r>
              <a:rPr lang="da-DK" dirty="0"/>
              <a:t>Klik for at tilføje titel</a:t>
            </a:r>
          </a:p>
        </p:txBody>
      </p:sp>
      <p:sp>
        <p:nvSpPr>
          <p:cNvPr id="3" name="Date Placeholder 2" hidden="1">
            <a:extLst>
              <a:ext uri="{FF2B5EF4-FFF2-40B4-BE49-F238E27FC236}">
                <a16:creationId xmlns:a16="http://schemas.microsoft.com/office/drawing/2014/main" id="{2CC4A043-07A5-4F4F-95E4-B0587DB31E9D}"/>
              </a:ext>
            </a:extLst>
          </p:cNvPr>
          <p:cNvSpPr>
            <a:spLocks noGrp="1"/>
          </p:cNvSpPr>
          <p:nvPr>
            <p:ph type="dt" sz="half" idx="15"/>
          </p:nvPr>
        </p:nvSpPr>
        <p:spPr/>
        <p:txBody>
          <a:bodyPr/>
          <a:lstStyle/>
          <a:p>
            <a:fld id="{7EB45F9F-541F-487B-92B4-26E0D9451AB1}" type="datetime2">
              <a:rPr lang="da-DK" smtClean="0"/>
              <a:t>30. oktober 2025</a:t>
            </a:fld>
            <a:endParaRPr lang="da-DK" dirty="0"/>
          </a:p>
        </p:txBody>
      </p:sp>
      <p:sp>
        <p:nvSpPr>
          <p:cNvPr id="4" name="Footer Placeholder 3" hidden="1">
            <a:extLst>
              <a:ext uri="{FF2B5EF4-FFF2-40B4-BE49-F238E27FC236}">
                <a16:creationId xmlns:a16="http://schemas.microsoft.com/office/drawing/2014/main" id="{3AB418F0-9D79-4378-996E-8E20714D8BFB}"/>
              </a:ext>
            </a:extLst>
          </p:cNvPr>
          <p:cNvSpPr>
            <a:spLocks noGrp="1"/>
          </p:cNvSpPr>
          <p:nvPr>
            <p:ph type="ftr" sz="quarter" idx="16"/>
          </p:nvPr>
        </p:nvSpPr>
        <p:spPr/>
        <p:txBody>
          <a:bodyPr/>
          <a:lstStyle/>
          <a:p>
            <a:endParaRPr lang="da-DK" dirty="0"/>
          </a:p>
        </p:txBody>
      </p:sp>
      <p:sp>
        <p:nvSpPr>
          <p:cNvPr id="5" name="Slide Number Placeholder 4">
            <a:extLst>
              <a:ext uri="{FF2B5EF4-FFF2-40B4-BE49-F238E27FC236}">
                <a16:creationId xmlns:a16="http://schemas.microsoft.com/office/drawing/2014/main" id="{45916055-E20F-48FE-B1EB-4459DEF5CDC3}"/>
              </a:ext>
            </a:extLst>
          </p:cNvPr>
          <p:cNvSpPr>
            <a:spLocks noGrp="1"/>
          </p:cNvSpPr>
          <p:nvPr>
            <p:ph type="sldNum" sz="quarter" idx="17"/>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191150021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itat A">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315FED78-63D2-31E8-4374-C85199CE2F02}"/>
              </a:ext>
            </a:extLst>
          </p:cNvPr>
          <p:cNvSpPr/>
          <p:nvPr userDrawn="1"/>
        </p:nvSpPr>
        <p:spPr>
          <a:xfrm>
            <a:off x="406400" y="0"/>
            <a:ext cx="11379200" cy="60452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9" name="Text Placeholder 8">
            <a:extLst>
              <a:ext uri="{FF2B5EF4-FFF2-40B4-BE49-F238E27FC236}">
                <a16:creationId xmlns:a16="http://schemas.microsoft.com/office/drawing/2014/main" id="{766167BD-2E1B-4064-9794-6E8308216508}"/>
              </a:ext>
            </a:extLst>
          </p:cNvPr>
          <p:cNvSpPr>
            <a:spLocks noGrp="1"/>
          </p:cNvSpPr>
          <p:nvPr>
            <p:ph type="body" sz="quarter" idx="13" hasCustomPrompt="1"/>
          </p:nvPr>
        </p:nvSpPr>
        <p:spPr>
          <a:xfrm>
            <a:off x="812801" y="1943101"/>
            <a:ext cx="6502400" cy="3289300"/>
          </a:xfrm>
        </p:spPr>
        <p:txBody>
          <a:bodyPr/>
          <a:lstStyle>
            <a:lvl1pPr marL="0" indent="0">
              <a:lnSpc>
                <a:spcPct val="120000"/>
              </a:lnSpc>
              <a:spcBef>
                <a:spcPts val="600"/>
              </a:spcBef>
              <a:spcAft>
                <a:spcPts val="600"/>
              </a:spcAft>
              <a:buFontTx/>
              <a:buNone/>
              <a:defRPr sz="2000" b="0">
                <a:solidFill>
                  <a:schemeClr val="accent1"/>
                </a:solidFill>
              </a:defRPr>
            </a:lvl1pPr>
            <a:lvl2pPr marL="0" indent="0">
              <a:lnSpc>
                <a:spcPct val="120000"/>
              </a:lnSpc>
              <a:spcBef>
                <a:spcPts val="600"/>
              </a:spcBef>
              <a:spcAft>
                <a:spcPts val="600"/>
              </a:spcAft>
              <a:buFontTx/>
              <a:buNone/>
              <a:defRPr sz="2000" b="0">
                <a:solidFill>
                  <a:schemeClr val="tx2"/>
                </a:solidFill>
              </a:defRPr>
            </a:lvl2pPr>
            <a:lvl3pPr marL="0" indent="0">
              <a:lnSpc>
                <a:spcPct val="120000"/>
              </a:lnSpc>
              <a:spcBef>
                <a:spcPts val="600"/>
              </a:spcBef>
              <a:spcAft>
                <a:spcPts val="600"/>
              </a:spcAft>
              <a:buFontTx/>
              <a:buNone/>
              <a:defRPr sz="2000" b="0">
                <a:solidFill>
                  <a:schemeClr val="tx2"/>
                </a:solidFill>
              </a:defRPr>
            </a:lvl3pPr>
            <a:lvl4pPr marL="0" indent="0">
              <a:lnSpc>
                <a:spcPct val="120000"/>
              </a:lnSpc>
              <a:spcBef>
                <a:spcPts val="600"/>
              </a:spcBef>
              <a:spcAft>
                <a:spcPts val="600"/>
              </a:spcAft>
              <a:buFontTx/>
              <a:buNone/>
              <a:defRPr sz="2000" b="0">
                <a:solidFill>
                  <a:schemeClr val="tx2"/>
                </a:solidFill>
              </a:defRPr>
            </a:lvl4pPr>
            <a:lvl5pPr marL="0" indent="0">
              <a:lnSpc>
                <a:spcPct val="120000"/>
              </a:lnSpc>
              <a:spcBef>
                <a:spcPts val="600"/>
              </a:spcBef>
              <a:spcAft>
                <a:spcPts val="600"/>
              </a:spcAft>
              <a:buFontTx/>
              <a:buNone/>
              <a:defRPr sz="2000" b="0">
                <a:solidFill>
                  <a:schemeClr val="tx2"/>
                </a:solidFill>
              </a:defRPr>
            </a:lvl5pPr>
            <a:lvl6pPr marL="0" indent="0">
              <a:lnSpc>
                <a:spcPct val="120000"/>
              </a:lnSpc>
              <a:spcBef>
                <a:spcPts val="600"/>
              </a:spcBef>
              <a:spcAft>
                <a:spcPts val="600"/>
              </a:spcAft>
              <a:buFontTx/>
              <a:buNone/>
              <a:defRPr sz="2000" b="0">
                <a:solidFill>
                  <a:schemeClr val="tx2"/>
                </a:solidFill>
              </a:defRPr>
            </a:lvl6pPr>
            <a:lvl7pPr marL="0" indent="0">
              <a:lnSpc>
                <a:spcPct val="120000"/>
              </a:lnSpc>
              <a:spcBef>
                <a:spcPts val="600"/>
              </a:spcBef>
              <a:spcAft>
                <a:spcPts val="600"/>
              </a:spcAft>
              <a:buFontTx/>
              <a:buNone/>
              <a:defRPr sz="2000" b="0">
                <a:solidFill>
                  <a:schemeClr val="tx2"/>
                </a:solidFill>
              </a:defRPr>
            </a:lvl7pPr>
            <a:lvl8pPr marL="0" indent="0">
              <a:lnSpc>
                <a:spcPct val="120000"/>
              </a:lnSpc>
              <a:spcBef>
                <a:spcPts val="600"/>
              </a:spcBef>
              <a:spcAft>
                <a:spcPts val="600"/>
              </a:spcAft>
              <a:buFontTx/>
              <a:buNone/>
              <a:defRPr sz="2000" b="0">
                <a:solidFill>
                  <a:schemeClr val="tx2"/>
                </a:solidFill>
              </a:defRPr>
            </a:lvl8pPr>
            <a:lvl9pPr marL="0" indent="0">
              <a:lnSpc>
                <a:spcPct val="120000"/>
              </a:lnSpc>
              <a:spcBef>
                <a:spcPts val="600"/>
              </a:spcBef>
              <a:spcAft>
                <a:spcPts val="600"/>
              </a:spcAft>
              <a:buFontTx/>
              <a:buNone/>
              <a:defRPr sz="2000" b="0">
                <a:solidFill>
                  <a:schemeClr val="tx2"/>
                </a:solidFill>
              </a:defRPr>
            </a:lvl9pPr>
          </a:lstStyle>
          <a:p>
            <a:pPr lvl="0"/>
            <a:r>
              <a:rPr lang="da-DK" dirty="0"/>
              <a:t>Klik for at tilføje citat eller udtalelse</a:t>
            </a:r>
          </a:p>
        </p:txBody>
      </p:sp>
      <p:sp>
        <p:nvSpPr>
          <p:cNvPr id="2" name="TextBox 1">
            <a:extLst>
              <a:ext uri="{FF2B5EF4-FFF2-40B4-BE49-F238E27FC236}">
                <a16:creationId xmlns:a16="http://schemas.microsoft.com/office/drawing/2014/main" id="{98B08A7C-3E36-9B86-6280-EC4083F34431}"/>
              </a:ext>
            </a:extLst>
          </p:cNvPr>
          <p:cNvSpPr txBox="1"/>
          <p:nvPr userDrawn="1"/>
        </p:nvSpPr>
        <p:spPr>
          <a:xfrm>
            <a:off x="779735" y="921172"/>
            <a:ext cx="1144694" cy="327738"/>
          </a:xfrm>
          <a:prstGeom prst="rect">
            <a:avLst/>
          </a:prstGeom>
          <a:noFill/>
        </p:spPr>
        <p:txBody>
          <a:bodyPr wrap="square" lIns="0" tIns="0" rIns="0" bIns="0" rtlCol="0">
            <a:noAutofit/>
          </a:bodyPr>
          <a:lstStyle/>
          <a:p>
            <a:pPr lvl="0">
              <a:lnSpc>
                <a:spcPts val="9200"/>
              </a:lnSpc>
            </a:pPr>
            <a:r>
              <a:rPr lang="da-DK" sz="9600" dirty="0">
                <a:solidFill>
                  <a:schemeClr val="accent1"/>
                </a:solidFill>
              </a:rPr>
              <a:t>“</a:t>
            </a:r>
          </a:p>
        </p:txBody>
      </p:sp>
      <p:sp>
        <p:nvSpPr>
          <p:cNvPr id="8" name="Text Placeholder 7">
            <a:extLst>
              <a:ext uri="{FF2B5EF4-FFF2-40B4-BE49-F238E27FC236}">
                <a16:creationId xmlns:a16="http://schemas.microsoft.com/office/drawing/2014/main" id="{3EDA431F-1EF2-8257-E5B0-2731FF4544CE}"/>
              </a:ext>
            </a:extLst>
          </p:cNvPr>
          <p:cNvSpPr>
            <a:spLocks noGrp="1"/>
          </p:cNvSpPr>
          <p:nvPr>
            <p:ph type="body" sz="quarter" idx="17" hasCustomPrompt="1"/>
          </p:nvPr>
        </p:nvSpPr>
        <p:spPr>
          <a:xfrm>
            <a:off x="812800" y="5232401"/>
            <a:ext cx="6502400" cy="406399"/>
          </a:xfrm>
        </p:spPr>
        <p:txBody>
          <a:bodyPr anchor="b" anchorCtr="0"/>
          <a:lstStyle>
            <a:lvl1pPr marL="0" indent="0">
              <a:lnSpc>
                <a:spcPct val="110000"/>
              </a:lnSpc>
              <a:spcBef>
                <a:spcPts val="600"/>
              </a:spcBef>
              <a:spcAft>
                <a:spcPts val="600"/>
              </a:spcAft>
              <a:buNone/>
              <a:defRPr sz="1200" b="0">
                <a:solidFill>
                  <a:schemeClr val="accent1"/>
                </a:solidFill>
              </a:defRPr>
            </a:lvl1pPr>
            <a:lvl2pPr marL="0" indent="0">
              <a:lnSpc>
                <a:spcPct val="110000"/>
              </a:lnSpc>
              <a:spcBef>
                <a:spcPts val="600"/>
              </a:spcBef>
              <a:spcAft>
                <a:spcPts val="600"/>
              </a:spcAft>
              <a:buNone/>
              <a:defRPr sz="1200" b="0">
                <a:solidFill>
                  <a:schemeClr val="tx2"/>
                </a:solidFill>
              </a:defRPr>
            </a:lvl2pPr>
            <a:lvl3pPr marL="0" indent="0">
              <a:lnSpc>
                <a:spcPct val="110000"/>
              </a:lnSpc>
              <a:spcBef>
                <a:spcPts val="600"/>
              </a:spcBef>
              <a:spcAft>
                <a:spcPts val="600"/>
              </a:spcAft>
              <a:buFont typeface="Arial" panose="020B0604020202020204" pitchFamily="34" charset="0"/>
              <a:buNone/>
              <a:defRPr sz="1200" b="0">
                <a:solidFill>
                  <a:schemeClr val="tx2"/>
                </a:solidFill>
              </a:defRPr>
            </a:lvl3pPr>
            <a:lvl4pPr marL="0" indent="0">
              <a:lnSpc>
                <a:spcPct val="110000"/>
              </a:lnSpc>
              <a:spcBef>
                <a:spcPts val="600"/>
              </a:spcBef>
              <a:spcAft>
                <a:spcPts val="600"/>
              </a:spcAft>
              <a:buFont typeface="Arial" panose="020B0604020202020204" pitchFamily="34" charset="0"/>
              <a:buNone/>
              <a:defRPr sz="1200" b="0">
                <a:solidFill>
                  <a:schemeClr val="tx2"/>
                </a:solidFill>
              </a:defRPr>
            </a:lvl4pPr>
            <a:lvl5pPr marL="0" indent="0">
              <a:lnSpc>
                <a:spcPct val="110000"/>
              </a:lnSpc>
              <a:spcBef>
                <a:spcPts val="600"/>
              </a:spcBef>
              <a:spcAft>
                <a:spcPts val="600"/>
              </a:spcAft>
              <a:buNone/>
              <a:defRPr sz="1200" b="0">
                <a:solidFill>
                  <a:schemeClr val="tx2"/>
                </a:solidFill>
              </a:defRPr>
            </a:lvl5pPr>
            <a:lvl6pPr marL="0" indent="0">
              <a:lnSpc>
                <a:spcPct val="110000"/>
              </a:lnSpc>
              <a:spcBef>
                <a:spcPts val="600"/>
              </a:spcBef>
              <a:spcAft>
                <a:spcPts val="600"/>
              </a:spcAft>
              <a:buNone/>
              <a:defRPr sz="1200" b="0">
                <a:solidFill>
                  <a:schemeClr val="tx2"/>
                </a:solidFill>
              </a:defRPr>
            </a:lvl6pPr>
            <a:lvl7pPr marL="0" indent="0">
              <a:lnSpc>
                <a:spcPct val="110000"/>
              </a:lnSpc>
              <a:spcBef>
                <a:spcPts val="600"/>
              </a:spcBef>
              <a:spcAft>
                <a:spcPts val="600"/>
              </a:spcAft>
              <a:buNone/>
              <a:defRPr sz="1200" b="0">
                <a:solidFill>
                  <a:schemeClr val="tx2"/>
                </a:solidFill>
              </a:defRPr>
            </a:lvl7pPr>
            <a:lvl8pPr marL="0" indent="0">
              <a:lnSpc>
                <a:spcPct val="110000"/>
              </a:lnSpc>
              <a:spcBef>
                <a:spcPts val="600"/>
              </a:spcBef>
              <a:spcAft>
                <a:spcPts val="600"/>
              </a:spcAft>
              <a:buNone/>
              <a:defRPr sz="1200" b="0">
                <a:solidFill>
                  <a:schemeClr val="tx2"/>
                </a:solidFill>
              </a:defRPr>
            </a:lvl8pPr>
            <a:lvl9pPr marL="0" indent="0">
              <a:lnSpc>
                <a:spcPct val="110000"/>
              </a:lnSpc>
              <a:spcBef>
                <a:spcPts val="600"/>
              </a:spcBef>
              <a:spcAft>
                <a:spcPts val="600"/>
              </a:spcAft>
              <a:buNone/>
              <a:defRPr sz="1200" b="0">
                <a:solidFill>
                  <a:schemeClr val="tx2"/>
                </a:solidFill>
              </a:defRPr>
            </a:lvl9pPr>
          </a:lstStyle>
          <a:p>
            <a:pPr lvl="0"/>
            <a:r>
              <a:rPr lang="da-DK" noProof="0" dirty="0"/>
              <a:t>Klik for at tilføje navn, stilling</a:t>
            </a:r>
          </a:p>
        </p:txBody>
      </p:sp>
      <p:sp>
        <p:nvSpPr>
          <p:cNvPr id="3" name="Pladsholder til dato 2" hidden="1">
            <a:extLst>
              <a:ext uri="{FF2B5EF4-FFF2-40B4-BE49-F238E27FC236}">
                <a16:creationId xmlns:a16="http://schemas.microsoft.com/office/drawing/2014/main" id="{54B14239-AE80-48D7-AC2D-BAEE84B805E7}"/>
              </a:ext>
            </a:extLst>
          </p:cNvPr>
          <p:cNvSpPr>
            <a:spLocks noGrp="1"/>
          </p:cNvSpPr>
          <p:nvPr>
            <p:ph type="dt" sz="half" idx="14"/>
          </p:nvPr>
        </p:nvSpPr>
        <p:spPr/>
        <p:txBody>
          <a:bodyPr/>
          <a:lstStyle/>
          <a:p>
            <a:fld id="{C25908E4-A4F9-4D5F-9BCB-CC3669D8BD01}" type="datetime2">
              <a:rPr lang="da-DK" smtClean="0"/>
              <a:t>30. oktober 2025</a:t>
            </a:fld>
            <a:endParaRPr lang="da-DK" dirty="0"/>
          </a:p>
        </p:txBody>
      </p:sp>
      <p:sp>
        <p:nvSpPr>
          <p:cNvPr id="4" name="Pladsholder til sidefod 3" hidden="1">
            <a:extLst>
              <a:ext uri="{FF2B5EF4-FFF2-40B4-BE49-F238E27FC236}">
                <a16:creationId xmlns:a16="http://schemas.microsoft.com/office/drawing/2014/main" id="{5E14EBA6-33CA-4824-8B3D-7EF1A12FEEC8}"/>
              </a:ext>
            </a:extLst>
          </p:cNvPr>
          <p:cNvSpPr>
            <a:spLocks noGrp="1"/>
          </p:cNvSpPr>
          <p:nvPr>
            <p:ph type="ftr" sz="quarter" idx="15"/>
          </p:nvPr>
        </p:nvSpPr>
        <p:spPr/>
        <p:txBody>
          <a:bodyPr/>
          <a:lstStyle/>
          <a:p>
            <a:endParaRPr lang="da-DK" dirty="0"/>
          </a:p>
        </p:txBody>
      </p:sp>
      <p:sp>
        <p:nvSpPr>
          <p:cNvPr id="5" name="Pladsholder til slidenummer 4">
            <a:extLst>
              <a:ext uri="{FF2B5EF4-FFF2-40B4-BE49-F238E27FC236}">
                <a16:creationId xmlns:a16="http://schemas.microsoft.com/office/drawing/2014/main" id="{87E12C1D-EA22-44B2-A592-8786E93B52D7}"/>
              </a:ext>
            </a:extLst>
          </p:cNvPr>
          <p:cNvSpPr>
            <a:spLocks noGrp="1"/>
          </p:cNvSpPr>
          <p:nvPr>
            <p:ph type="sldNum" sz="quarter" idx="16"/>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26662823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itat B">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315FED78-63D2-31E8-4374-C85199CE2F02}"/>
              </a:ext>
            </a:extLst>
          </p:cNvPr>
          <p:cNvSpPr/>
          <p:nvPr userDrawn="1"/>
        </p:nvSpPr>
        <p:spPr>
          <a:xfrm>
            <a:off x="406400" y="0"/>
            <a:ext cx="11379200" cy="60452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9" name="Text Placeholder 8">
            <a:extLst>
              <a:ext uri="{FF2B5EF4-FFF2-40B4-BE49-F238E27FC236}">
                <a16:creationId xmlns:a16="http://schemas.microsoft.com/office/drawing/2014/main" id="{766167BD-2E1B-4064-9794-6E8308216508}"/>
              </a:ext>
            </a:extLst>
          </p:cNvPr>
          <p:cNvSpPr>
            <a:spLocks noGrp="1"/>
          </p:cNvSpPr>
          <p:nvPr>
            <p:ph type="body" sz="quarter" idx="13" hasCustomPrompt="1"/>
          </p:nvPr>
        </p:nvSpPr>
        <p:spPr>
          <a:xfrm>
            <a:off x="812801" y="1943101"/>
            <a:ext cx="4876799" cy="3289300"/>
          </a:xfrm>
        </p:spPr>
        <p:txBody>
          <a:bodyPr/>
          <a:lstStyle>
            <a:lvl1pPr marL="0" indent="0">
              <a:lnSpc>
                <a:spcPct val="120000"/>
              </a:lnSpc>
              <a:spcBef>
                <a:spcPts val="600"/>
              </a:spcBef>
              <a:spcAft>
                <a:spcPts val="600"/>
              </a:spcAft>
              <a:buFontTx/>
              <a:buNone/>
              <a:defRPr sz="2000" b="0">
                <a:solidFill>
                  <a:schemeClr val="accent1"/>
                </a:solidFill>
              </a:defRPr>
            </a:lvl1pPr>
            <a:lvl2pPr marL="0" indent="0">
              <a:lnSpc>
                <a:spcPct val="120000"/>
              </a:lnSpc>
              <a:spcBef>
                <a:spcPts val="600"/>
              </a:spcBef>
              <a:spcAft>
                <a:spcPts val="600"/>
              </a:spcAft>
              <a:buFontTx/>
              <a:buNone/>
              <a:defRPr sz="2000" b="0">
                <a:solidFill>
                  <a:schemeClr val="tx2"/>
                </a:solidFill>
              </a:defRPr>
            </a:lvl2pPr>
            <a:lvl3pPr marL="0" indent="0">
              <a:lnSpc>
                <a:spcPct val="120000"/>
              </a:lnSpc>
              <a:spcBef>
                <a:spcPts val="600"/>
              </a:spcBef>
              <a:spcAft>
                <a:spcPts val="600"/>
              </a:spcAft>
              <a:buFontTx/>
              <a:buNone/>
              <a:defRPr sz="2000" b="0">
                <a:solidFill>
                  <a:schemeClr val="tx2"/>
                </a:solidFill>
              </a:defRPr>
            </a:lvl3pPr>
            <a:lvl4pPr marL="0" indent="0">
              <a:lnSpc>
                <a:spcPct val="120000"/>
              </a:lnSpc>
              <a:spcBef>
                <a:spcPts val="600"/>
              </a:spcBef>
              <a:spcAft>
                <a:spcPts val="600"/>
              </a:spcAft>
              <a:buFontTx/>
              <a:buNone/>
              <a:defRPr sz="2000" b="0">
                <a:solidFill>
                  <a:schemeClr val="tx2"/>
                </a:solidFill>
              </a:defRPr>
            </a:lvl4pPr>
            <a:lvl5pPr marL="0" indent="0">
              <a:lnSpc>
                <a:spcPct val="120000"/>
              </a:lnSpc>
              <a:spcBef>
                <a:spcPts val="600"/>
              </a:spcBef>
              <a:spcAft>
                <a:spcPts val="600"/>
              </a:spcAft>
              <a:buFontTx/>
              <a:buNone/>
              <a:defRPr sz="2000" b="0">
                <a:solidFill>
                  <a:schemeClr val="tx2"/>
                </a:solidFill>
              </a:defRPr>
            </a:lvl5pPr>
            <a:lvl6pPr marL="0" indent="0">
              <a:lnSpc>
                <a:spcPct val="120000"/>
              </a:lnSpc>
              <a:spcBef>
                <a:spcPts val="600"/>
              </a:spcBef>
              <a:spcAft>
                <a:spcPts val="600"/>
              </a:spcAft>
              <a:buFontTx/>
              <a:buNone/>
              <a:defRPr sz="2000" b="0">
                <a:solidFill>
                  <a:schemeClr val="tx2"/>
                </a:solidFill>
              </a:defRPr>
            </a:lvl6pPr>
            <a:lvl7pPr marL="0" indent="0">
              <a:lnSpc>
                <a:spcPct val="120000"/>
              </a:lnSpc>
              <a:spcBef>
                <a:spcPts val="600"/>
              </a:spcBef>
              <a:spcAft>
                <a:spcPts val="600"/>
              </a:spcAft>
              <a:buFontTx/>
              <a:buNone/>
              <a:defRPr sz="2000" b="0">
                <a:solidFill>
                  <a:schemeClr val="tx2"/>
                </a:solidFill>
              </a:defRPr>
            </a:lvl7pPr>
            <a:lvl8pPr marL="0" indent="0">
              <a:lnSpc>
                <a:spcPct val="120000"/>
              </a:lnSpc>
              <a:spcBef>
                <a:spcPts val="600"/>
              </a:spcBef>
              <a:spcAft>
                <a:spcPts val="600"/>
              </a:spcAft>
              <a:buFontTx/>
              <a:buNone/>
              <a:defRPr sz="2000" b="0">
                <a:solidFill>
                  <a:schemeClr val="tx2"/>
                </a:solidFill>
              </a:defRPr>
            </a:lvl8pPr>
            <a:lvl9pPr marL="0" indent="0">
              <a:lnSpc>
                <a:spcPct val="120000"/>
              </a:lnSpc>
              <a:spcBef>
                <a:spcPts val="600"/>
              </a:spcBef>
              <a:spcAft>
                <a:spcPts val="600"/>
              </a:spcAft>
              <a:buFontTx/>
              <a:buNone/>
              <a:defRPr sz="2000" b="0">
                <a:solidFill>
                  <a:schemeClr val="tx2"/>
                </a:solidFill>
              </a:defRPr>
            </a:lvl9pPr>
          </a:lstStyle>
          <a:p>
            <a:pPr lvl="0"/>
            <a:r>
              <a:rPr lang="da-DK" dirty="0"/>
              <a:t>Klik for at tilføje citat eller udtalelse</a:t>
            </a:r>
          </a:p>
        </p:txBody>
      </p:sp>
      <p:sp>
        <p:nvSpPr>
          <p:cNvPr id="2" name="TextBox 1">
            <a:extLst>
              <a:ext uri="{FF2B5EF4-FFF2-40B4-BE49-F238E27FC236}">
                <a16:creationId xmlns:a16="http://schemas.microsoft.com/office/drawing/2014/main" id="{98B08A7C-3E36-9B86-6280-EC4083F34431}"/>
              </a:ext>
            </a:extLst>
          </p:cNvPr>
          <p:cNvSpPr txBox="1"/>
          <p:nvPr userDrawn="1"/>
        </p:nvSpPr>
        <p:spPr>
          <a:xfrm>
            <a:off x="779735" y="921172"/>
            <a:ext cx="1144694" cy="327738"/>
          </a:xfrm>
          <a:prstGeom prst="rect">
            <a:avLst/>
          </a:prstGeom>
          <a:noFill/>
        </p:spPr>
        <p:txBody>
          <a:bodyPr wrap="square" lIns="0" tIns="0" rIns="0" bIns="0" rtlCol="0">
            <a:noAutofit/>
          </a:bodyPr>
          <a:lstStyle/>
          <a:p>
            <a:pPr lvl="0">
              <a:lnSpc>
                <a:spcPts val="9200"/>
              </a:lnSpc>
            </a:pPr>
            <a:r>
              <a:rPr lang="da-DK" sz="9600" dirty="0">
                <a:solidFill>
                  <a:schemeClr val="accent1"/>
                </a:solidFill>
              </a:rPr>
              <a:t>“</a:t>
            </a:r>
          </a:p>
        </p:txBody>
      </p:sp>
      <p:sp>
        <p:nvSpPr>
          <p:cNvPr id="8" name="Text Placeholder 7">
            <a:extLst>
              <a:ext uri="{FF2B5EF4-FFF2-40B4-BE49-F238E27FC236}">
                <a16:creationId xmlns:a16="http://schemas.microsoft.com/office/drawing/2014/main" id="{3EDA431F-1EF2-8257-E5B0-2731FF4544CE}"/>
              </a:ext>
            </a:extLst>
          </p:cNvPr>
          <p:cNvSpPr>
            <a:spLocks noGrp="1"/>
          </p:cNvSpPr>
          <p:nvPr>
            <p:ph type="body" sz="quarter" idx="17" hasCustomPrompt="1"/>
          </p:nvPr>
        </p:nvSpPr>
        <p:spPr>
          <a:xfrm>
            <a:off x="812800" y="5232401"/>
            <a:ext cx="4876800" cy="406399"/>
          </a:xfrm>
        </p:spPr>
        <p:txBody>
          <a:bodyPr anchor="b" anchorCtr="0"/>
          <a:lstStyle>
            <a:lvl1pPr marL="0" indent="0">
              <a:lnSpc>
                <a:spcPct val="110000"/>
              </a:lnSpc>
              <a:spcBef>
                <a:spcPts val="600"/>
              </a:spcBef>
              <a:spcAft>
                <a:spcPts val="600"/>
              </a:spcAft>
              <a:buNone/>
              <a:defRPr sz="1200" b="0">
                <a:solidFill>
                  <a:schemeClr val="accent1"/>
                </a:solidFill>
              </a:defRPr>
            </a:lvl1pPr>
            <a:lvl2pPr marL="0" indent="0">
              <a:lnSpc>
                <a:spcPct val="110000"/>
              </a:lnSpc>
              <a:spcBef>
                <a:spcPts val="600"/>
              </a:spcBef>
              <a:spcAft>
                <a:spcPts val="600"/>
              </a:spcAft>
              <a:buNone/>
              <a:defRPr sz="1200" b="0">
                <a:solidFill>
                  <a:schemeClr val="tx2"/>
                </a:solidFill>
              </a:defRPr>
            </a:lvl2pPr>
            <a:lvl3pPr marL="0" indent="0">
              <a:lnSpc>
                <a:spcPct val="110000"/>
              </a:lnSpc>
              <a:spcBef>
                <a:spcPts val="600"/>
              </a:spcBef>
              <a:spcAft>
                <a:spcPts val="600"/>
              </a:spcAft>
              <a:buFont typeface="Arial" panose="020B0604020202020204" pitchFamily="34" charset="0"/>
              <a:buNone/>
              <a:defRPr sz="1200" b="0">
                <a:solidFill>
                  <a:schemeClr val="tx2"/>
                </a:solidFill>
              </a:defRPr>
            </a:lvl3pPr>
            <a:lvl4pPr marL="0" indent="0">
              <a:lnSpc>
                <a:spcPct val="110000"/>
              </a:lnSpc>
              <a:spcBef>
                <a:spcPts val="600"/>
              </a:spcBef>
              <a:spcAft>
                <a:spcPts val="600"/>
              </a:spcAft>
              <a:buFont typeface="Arial" panose="020B0604020202020204" pitchFamily="34" charset="0"/>
              <a:buNone/>
              <a:defRPr sz="1200" b="0">
                <a:solidFill>
                  <a:schemeClr val="tx2"/>
                </a:solidFill>
              </a:defRPr>
            </a:lvl4pPr>
            <a:lvl5pPr marL="0" indent="0">
              <a:lnSpc>
                <a:spcPct val="110000"/>
              </a:lnSpc>
              <a:spcBef>
                <a:spcPts val="600"/>
              </a:spcBef>
              <a:spcAft>
                <a:spcPts val="600"/>
              </a:spcAft>
              <a:buNone/>
              <a:defRPr sz="1200" b="0">
                <a:solidFill>
                  <a:schemeClr val="tx2"/>
                </a:solidFill>
              </a:defRPr>
            </a:lvl5pPr>
            <a:lvl6pPr marL="0" indent="0">
              <a:lnSpc>
                <a:spcPct val="110000"/>
              </a:lnSpc>
              <a:spcBef>
                <a:spcPts val="600"/>
              </a:spcBef>
              <a:spcAft>
                <a:spcPts val="600"/>
              </a:spcAft>
              <a:buNone/>
              <a:defRPr sz="1200" b="0">
                <a:solidFill>
                  <a:schemeClr val="tx2"/>
                </a:solidFill>
              </a:defRPr>
            </a:lvl6pPr>
            <a:lvl7pPr marL="0" indent="0">
              <a:lnSpc>
                <a:spcPct val="110000"/>
              </a:lnSpc>
              <a:spcBef>
                <a:spcPts val="600"/>
              </a:spcBef>
              <a:spcAft>
                <a:spcPts val="600"/>
              </a:spcAft>
              <a:buNone/>
              <a:defRPr sz="1200" b="0">
                <a:solidFill>
                  <a:schemeClr val="tx2"/>
                </a:solidFill>
              </a:defRPr>
            </a:lvl7pPr>
            <a:lvl8pPr marL="0" indent="0">
              <a:lnSpc>
                <a:spcPct val="110000"/>
              </a:lnSpc>
              <a:spcBef>
                <a:spcPts val="600"/>
              </a:spcBef>
              <a:spcAft>
                <a:spcPts val="600"/>
              </a:spcAft>
              <a:buNone/>
              <a:defRPr sz="1200" b="0">
                <a:solidFill>
                  <a:schemeClr val="tx2"/>
                </a:solidFill>
              </a:defRPr>
            </a:lvl8pPr>
            <a:lvl9pPr marL="0" indent="0">
              <a:lnSpc>
                <a:spcPct val="110000"/>
              </a:lnSpc>
              <a:spcBef>
                <a:spcPts val="600"/>
              </a:spcBef>
              <a:spcAft>
                <a:spcPts val="600"/>
              </a:spcAft>
              <a:buNone/>
              <a:defRPr sz="1200" b="0">
                <a:solidFill>
                  <a:schemeClr val="tx2"/>
                </a:solidFill>
              </a:defRPr>
            </a:lvl9pPr>
          </a:lstStyle>
          <a:p>
            <a:pPr lvl="0"/>
            <a:r>
              <a:rPr lang="da-DK" noProof="0" dirty="0"/>
              <a:t>Klik for at tilføje navn, stilling</a:t>
            </a:r>
          </a:p>
        </p:txBody>
      </p:sp>
      <p:sp>
        <p:nvSpPr>
          <p:cNvPr id="7" name="Picture Placeholder 3">
            <a:extLst>
              <a:ext uri="{FF2B5EF4-FFF2-40B4-BE49-F238E27FC236}">
                <a16:creationId xmlns:a16="http://schemas.microsoft.com/office/drawing/2014/main" id="{41D4FD15-E5EA-69DA-CF89-DBB575BE896F}"/>
              </a:ext>
            </a:extLst>
          </p:cNvPr>
          <p:cNvSpPr>
            <a:spLocks noGrp="1"/>
          </p:cNvSpPr>
          <p:nvPr>
            <p:ph type="pic" sz="quarter" idx="18" hasCustomPrompt="1"/>
          </p:nvPr>
        </p:nvSpPr>
        <p:spPr>
          <a:xfrm>
            <a:off x="6313599" y="0"/>
            <a:ext cx="5472000" cy="6045200"/>
          </a:xfrm>
          <a:solidFill>
            <a:schemeClr val="accent4">
              <a:lumMod val="40000"/>
              <a:lumOff val="60000"/>
            </a:schemeClr>
          </a:solidFill>
        </p:spPr>
        <p:txBody>
          <a:bodyPr tIns="648000" anchor="ctr" anchorCtr="0"/>
          <a:lstStyle>
            <a:lvl1pPr marL="0" indent="0" algn="ctr">
              <a:buNone/>
              <a:defRPr sz="1600">
                <a:solidFill>
                  <a:schemeClr val="accent1"/>
                </a:solidFill>
              </a:defRPr>
            </a:lvl1pPr>
          </a:lstStyle>
          <a:p>
            <a:r>
              <a:rPr lang="da-DK" noProof="0" dirty="0"/>
              <a:t>Klik for at indsætte billede</a:t>
            </a:r>
          </a:p>
        </p:txBody>
      </p:sp>
      <p:sp>
        <p:nvSpPr>
          <p:cNvPr id="3" name="Pladsholder til dato 2" hidden="1">
            <a:extLst>
              <a:ext uri="{FF2B5EF4-FFF2-40B4-BE49-F238E27FC236}">
                <a16:creationId xmlns:a16="http://schemas.microsoft.com/office/drawing/2014/main" id="{54B14239-AE80-48D7-AC2D-BAEE84B805E7}"/>
              </a:ext>
            </a:extLst>
          </p:cNvPr>
          <p:cNvSpPr>
            <a:spLocks noGrp="1"/>
          </p:cNvSpPr>
          <p:nvPr>
            <p:ph type="dt" sz="half" idx="14"/>
          </p:nvPr>
        </p:nvSpPr>
        <p:spPr/>
        <p:txBody>
          <a:bodyPr/>
          <a:lstStyle/>
          <a:p>
            <a:fld id="{94F2D13E-C11B-47D1-830A-AA1B8170B60E}" type="datetime2">
              <a:rPr lang="da-DK" smtClean="0"/>
              <a:t>30. oktober 2025</a:t>
            </a:fld>
            <a:endParaRPr lang="da-DK" dirty="0"/>
          </a:p>
        </p:txBody>
      </p:sp>
      <p:sp>
        <p:nvSpPr>
          <p:cNvPr id="4" name="Pladsholder til sidefod 3" hidden="1">
            <a:extLst>
              <a:ext uri="{FF2B5EF4-FFF2-40B4-BE49-F238E27FC236}">
                <a16:creationId xmlns:a16="http://schemas.microsoft.com/office/drawing/2014/main" id="{5E14EBA6-33CA-4824-8B3D-7EF1A12FEEC8}"/>
              </a:ext>
            </a:extLst>
          </p:cNvPr>
          <p:cNvSpPr>
            <a:spLocks noGrp="1"/>
          </p:cNvSpPr>
          <p:nvPr>
            <p:ph type="ftr" sz="quarter" idx="15"/>
          </p:nvPr>
        </p:nvSpPr>
        <p:spPr/>
        <p:txBody>
          <a:bodyPr/>
          <a:lstStyle/>
          <a:p>
            <a:endParaRPr lang="da-DK" dirty="0"/>
          </a:p>
        </p:txBody>
      </p:sp>
      <p:sp>
        <p:nvSpPr>
          <p:cNvPr id="5" name="Pladsholder til slidenummer 4">
            <a:extLst>
              <a:ext uri="{FF2B5EF4-FFF2-40B4-BE49-F238E27FC236}">
                <a16:creationId xmlns:a16="http://schemas.microsoft.com/office/drawing/2014/main" id="{87E12C1D-EA22-44B2-A592-8786E93B52D7}"/>
              </a:ext>
            </a:extLst>
          </p:cNvPr>
          <p:cNvSpPr>
            <a:spLocks noGrp="1"/>
          </p:cNvSpPr>
          <p:nvPr>
            <p:ph type="sldNum" sz="quarter" idx="16"/>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295331033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re medarbejder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A86DF9-ABE7-2886-69C1-FE823528CE79}"/>
              </a:ext>
            </a:extLst>
          </p:cNvPr>
          <p:cNvSpPr>
            <a:spLocks noGrp="1"/>
          </p:cNvSpPr>
          <p:nvPr>
            <p:ph type="title" hasCustomPrompt="1"/>
          </p:nvPr>
        </p:nvSpPr>
        <p:spPr/>
        <p:txBody>
          <a:bodyPr/>
          <a:lstStyle/>
          <a:p>
            <a:r>
              <a:rPr lang="da-DK" dirty="0"/>
              <a:t>Klik for at tilføje titel</a:t>
            </a:r>
            <a:endParaRPr lang="da-DK" altLang="zh-HK" dirty="0"/>
          </a:p>
        </p:txBody>
      </p:sp>
      <p:sp>
        <p:nvSpPr>
          <p:cNvPr id="15" name="Picture Placeholder 3">
            <a:extLst>
              <a:ext uri="{FF2B5EF4-FFF2-40B4-BE49-F238E27FC236}">
                <a16:creationId xmlns:a16="http://schemas.microsoft.com/office/drawing/2014/main" id="{205C2E6D-470C-F584-E521-CEE138607C8A}"/>
              </a:ext>
            </a:extLst>
          </p:cNvPr>
          <p:cNvSpPr>
            <a:spLocks noGrp="1"/>
          </p:cNvSpPr>
          <p:nvPr>
            <p:ph type="pic" sz="quarter" idx="14" hasCustomPrompt="1"/>
          </p:nvPr>
        </p:nvSpPr>
        <p:spPr>
          <a:xfrm>
            <a:off x="812801" y="2031999"/>
            <a:ext cx="2438400" cy="3200398"/>
          </a:xfrm>
          <a:solidFill>
            <a:srgbClr val="F3F2F1"/>
          </a:solidFill>
        </p:spPr>
        <p:txBody>
          <a:bodyPr tIns="648000" anchor="ctr" anchorCtr="0"/>
          <a:lstStyle>
            <a:lvl1pPr marL="0" indent="0" algn="ctr">
              <a:buNone/>
              <a:defRPr sz="1600">
                <a:solidFill>
                  <a:schemeClr val="accent1"/>
                </a:solidFill>
              </a:defRPr>
            </a:lvl1pPr>
          </a:lstStyle>
          <a:p>
            <a:r>
              <a:rPr lang="da-DK" noProof="0" dirty="0"/>
              <a:t>Klik for at indsætte billede</a:t>
            </a:r>
          </a:p>
        </p:txBody>
      </p:sp>
      <p:sp>
        <p:nvSpPr>
          <p:cNvPr id="16" name="Picture Placeholder 3">
            <a:extLst>
              <a:ext uri="{FF2B5EF4-FFF2-40B4-BE49-F238E27FC236}">
                <a16:creationId xmlns:a16="http://schemas.microsoft.com/office/drawing/2014/main" id="{44EB1C85-241F-3F15-2D16-2486AF876E5A}"/>
              </a:ext>
            </a:extLst>
          </p:cNvPr>
          <p:cNvSpPr>
            <a:spLocks noGrp="1"/>
          </p:cNvSpPr>
          <p:nvPr>
            <p:ph type="pic" sz="quarter" idx="15" hasCustomPrompt="1"/>
          </p:nvPr>
        </p:nvSpPr>
        <p:spPr>
          <a:xfrm>
            <a:off x="4070353" y="2031999"/>
            <a:ext cx="2438400" cy="3200399"/>
          </a:xfrm>
          <a:solidFill>
            <a:srgbClr val="F3F2F1"/>
          </a:solidFill>
        </p:spPr>
        <p:txBody>
          <a:bodyPr tIns="648000" anchor="ctr" anchorCtr="0"/>
          <a:lstStyle>
            <a:lvl1pPr marL="0" indent="0" algn="ctr">
              <a:buNone/>
              <a:defRPr sz="1600">
                <a:solidFill>
                  <a:schemeClr val="accent1"/>
                </a:solidFill>
              </a:defRPr>
            </a:lvl1pPr>
          </a:lstStyle>
          <a:p>
            <a:r>
              <a:rPr lang="da-DK" noProof="0" dirty="0"/>
              <a:t>Klik for at indsætte billede</a:t>
            </a:r>
          </a:p>
        </p:txBody>
      </p:sp>
      <p:sp>
        <p:nvSpPr>
          <p:cNvPr id="17" name="Picture Placeholder 3">
            <a:extLst>
              <a:ext uri="{FF2B5EF4-FFF2-40B4-BE49-F238E27FC236}">
                <a16:creationId xmlns:a16="http://schemas.microsoft.com/office/drawing/2014/main" id="{3E70000F-0B39-A2D8-C48F-A6F24CD0DFDA}"/>
              </a:ext>
            </a:extLst>
          </p:cNvPr>
          <p:cNvSpPr>
            <a:spLocks noGrp="1"/>
          </p:cNvSpPr>
          <p:nvPr>
            <p:ph type="pic" sz="quarter" idx="16" hasCustomPrompt="1"/>
          </p:nvPr>
        </p:nvSpPr>
        <p:spPr>
          <a:xfrm>
            <a:off x="7322084" y="2031999"/>
            <a:ext cx="2438400" cy="3200399"/>
          </a:xfrm>
          <a:solidFill>
            <a:srgbClr val="F3F2F1"/>
          </a:solidFill>
        </p:spPr>
        <p:txBody>
          <a:bodyPr tIns="648000" anchor="ctr" anchorCtr="0"/>
          <a:lstStyle>
            <a:lvl1pPr marL="0" indent="0" algn="ctr">
              <a:buNone/>
              <a:defRPr sz="1600">
                <a:solidFill>
                  <a:schemeClr val="accent1"/>
                </a:solidFill>
              </a:defRPr>
            </a:lvl1pPr>
          </a:lstStyle>
          <a:p>
            <a:r>
              <a:rPr lang="da-DK" noProof="0" dirty="0"/>
              <a:t>Klik for at indsætte billede</a:t>
            </a:r>
          </a:p>
        </p:txBody>
      </p:sp>
      <p:sp>
        <p:nvSpPr>
          <p:cNvPr id="18" name="Text Placeholder 7">
            <a:extLst>
              <a:ext uri="{FF2B5EF4-FFF2-40B4-BE49-F238E27FC236}">
                <a16:creationId xmlns:a16="http://schemas.microsoft.com/office/drawing/2014/main" id="{2031648E-188E-6D08-8660-9BA72C37CC6E}"/>
              </a:ext>
            </a:extLst>
          </p:cNvPr>
          <p:cNvSpPr>
            <a:spLocks noGrp="1"/>
          </p:cNvSpPr>
          <p:nvPr>
            <p:ph type="body" sz="quarter" idx="13" hasCustomPrompt="1"/>
          </p:nvPr>
        </p:nvSpPr>
        <p:spPr>
          <a:xfrm>
            <a:off x="812800" y="5232401"/>
            <a:ext cx="2438400" cy="326832"/>
          </a:xfrm>
        </p:spPr>
        <p:txBody>
          <a:bodyPr anchor="b" anchorCtr="0"/>
          <a:lstStyle>
            <a:lvl1pPr marL="0" indent="0">
              <a:lnSpc>
                <a:spcPct val="90000"/>
              </a:lnSpc>
              <a:spcBef>
                <a:spcPts val="0"/>
              </a:spcBef>
              <a:spcAft>
                <a:spcPts val="0"/>
              </a:spcAft>
              <a:buFontTx/>
              <a:buNone/>
              <a:defRPr sz="1600" b="0"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navn</a:t>
            </a:r>
          </a:p>
        </p:txBody>
      </p:sp>
      <p:sp>
        <p:nvSpPr>
          <p:cNvPr id="19" name="Text Placeholder 9">
            <a:extLst>
              <a:ext uri="{FF2B5EF4-FFF2-40B4-BE49-F238E27FC236}">
                <a16:creationId xmlns:a16="http://schemas.microsoft.com/office/drawing/2014/main" id="{C84D5BA9-4381-69E0-EBC8-7965F6DB94D3}"/>
              </a:ext>
            </a:extLst>
          </p:cNvPr>
          <p:cNvSpPr>
            <a:spLocks noGrp="1"/>
          </p:cNvSpPr>
          <p:nvPr>
            <p:ph type="body" sz="quarter" idx="17" hasCustomPrompt="1"/>
          </p:nvPr>
        </p:nvSpPr>
        <p:spPr>
          <a:xfrm>
            <a:off x="812800" y="5559233"/>
            <a:ext cx="2438400" cy="485963"/>
          </a:xfrm>
        </p:spPr>
        <p:txBody>
          <a:bodyPr/>
          <a:lstStyle>
            <a:lvl1pPr marL="0" indent="0">
              <a:lnSpc>
                <a:spcPct val="100000"/>
              </a:lnSpc>
              <a:spcBef>
                <a:spcPts val="0"/>
              </a:spcBef>
              <a:spcAft>
                <a:spcPts val="600"/>
              </a:spcAft>
              <a:buFontTx/>
              <a:buNone/>
              <a:defRPr sz="1600" b="0">
                <a:solidFill>
                  <a:schemeClr val="accent4"/>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titel</a:t>
            </a:r>
          </a:p>
        </p:txBody>
      </p:sp>
      <p:sp>
        <p:nvSpPr>
          <p:cNvPr id="20" name="Text Placeholder 11">
            <a:extLst>
              <a:ext uri="{FF2B5EF4-FFF2-40B4-BE49-F238E27FC236}">
                <a16:creationId xmlns:a16="http://schemas.microsoft.com/office/drawing/2014/main" id="{D014F78B-72D6-5664-DB11-78E022DA77D6}"/>
              </a:ext>
            </a:extLst>
          </p:cNvPr>
          <p:cNvSpPr>
            <a:spLocks noGrp="1"/>
          </p:cNvSpPr>
          <p:nvPr>
            <p:ph type="body" sz="quarter" idx="18" hasCustomPrompt="1"/>
          </p:nvPr>
        </p:nvSpPr>
        <p:spPr>
          <a:xfrm>
            <a:off x="4070353" y="5232401"/>
            <a:ext cx="2438400" cy="326832"/>
          </a:xfrm>
        </p:spPr>
        <p:txBody>
          <a:bodyPr anchor="b" anchorCtr="0"/>
          <a:lstStyle>
            <a:lvl1pPr marL="0" indent="0">
              <a:lnSpc>
                <a:spcPct val="90000"/>
              </a:lnSpc>
              <a:spcBef>
                <a:spcPts val="0"/>
              </a:spcBef>
              <a:spcAft>
                <a:spcPts val="0"/>
              </a:spcAft>
              <a:buFontTx/>
              <a:buNone/>
              <a:defRPr sz="1600" b="0"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navn</a:t>
            </a:r>
          </a:p>
        </p:txBody>
      </p:sp>
      <p:sp>
        <p:nvSpPr>
          <p:cNvPr id="21" name="Text Placeholder 13">
            <a:extLst>
              <a:ext uri="{FF2B5EF4-FFF2-40B4-BE49-F238E27FC236}">
                <a16:creationId xmlns:a16="http://schemas.microsoft.com/office/drawing/2014/main" id="{43DC1CF8-90D0-D8C2-F0D4-57116B46E0CC}"/>
              </a:ext>
            </a:extLst>
          </p:cNvPr>
          <p:cNvSpPr>
            <a:spLocks noGrp="1"/>
          </p:cNvSpPr>
          <p:nvPr>
            <p:ph type="body" sz="quarter" idx="19" hasCustomPrompt="1"/>
          </p:nvPr>
        </p:nvSpPr>
        <p:spPr>
          <a:xfrm>
            <a:off x="4070353" y="5559233"/>
            <a:ext cx="2438400" cy="485963"/>
          </a:xfrm>
        </p:spPr>
        <p:txBody>
          <a:bodyPr/>
          <a:lstStyle>
            <a:lvl1pPr marL="0" indent="0">
              <a:lnSpc>
                <a:spcPct val="100000"/>
              </a:lnSpc>
              <a:spcBef>
                <a:spcPts val="0"/>
              </a:spcBef>
              <a:spcAft>
                <a:spcPts val="600"/>
              </a:spcAft>
              <a:buFontTx/>
              <a:buNone/>
              <a:defRPr sz="1600" b="0">
                <a:solidFill>
                  <a:schemeClr val="accent4"/>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titel</a:t>
            </a:r>
          </a:p>
        </p:txBody>
      </p:sp>
      <p:sp>
        <p:nvSpPr>
          <p:cNvPr id="22" name="Text Placeholder 15">
            <a:extLst>
              <a:ext uri="{FF2B5EF4-FFF2-40B4-BE49-F238E27FC236}">
                <a16:creationId xmlns:a16="http://schemas.microsoft.com/office/drawing/2014/main" id="{C1500E79-3931-8AEA-822D-59FB8FBD5FB7}"/>
              </a:ext>
            </a:extLst>
          </p:cNvPr>
          <p:cNvSpPr>
            <a:spLocks noGrp="1"/>
          </p:cNvSpPr>
          <p:nvPr>
            <p:ph type="body" sz="quarter" idx="20" hasCustomPrompt="1"/>
          </p:nvPr>
        </p:nvSpPr>
        <p:spPr>
          <a:xfrm>
            <a:off x="7322084" y="5232401"/>
            <a:ext cx="2438400" cy="326832"/>
          </a:xfrm>
        </p:spPr>
        <p:txBody>
          <a:bodyPr anchor="b" anchorCtr="0"/>
          <a:lstStyle>
            <a:lvl1pPr marL="0" indent="0">
              <a:lnSpc>
                <a:spcPct val="90000"/>
              </a:lnSpc>
              <a:spcBef>
                <a:spcPts val="0"/>
              </a:spcBef>
              <a:spcAft>
                <a:spcPts val="0"/>
              </a:spcAft>
              <a:buFontTx/>
              <a:buNone/>
              <a:defRPr sz="1600" b="0"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navn</a:t>
            </a:r>
          </a:p>
        </p:txBody>
      </p:sp>
      <p:sp>
        <p:nvSpPr>
          <p:cNvPr id="23" name="Text Placeholder 17">
            <a:extLst>
              <a:ext uri="{FF2B5EF4-FFF2-40B4-BE49-F238E27FC236}">
                <a16:creationId xmlns:a16="http://schemas.microsoft.com/office/drawing/2014/main" id="{50A87C97-A3E5-CFC7-6237-D3B5528F40E3}"/>
              </a:ext>
            </a:extLst>
          </p:cNvPr>
          <p:cNvSpPr>
            <a:spLocks noGrp="1"/>
          </p:cNvSpPr>
          <p:nvPr>
            <p:ph type="body" sz="quarter" idx="21" hasCustomPrompt="1"/>
          </p:nvPr>
        </p:nvSpPr>
        <p:spPr>
          <a:xfrm>
            <a:off x="7322084" y="5559233"/>
            <a:ext cx="2438400" cy="485963"/>
          </a:xfrm>
        </p:spPr>
        <p:txBody>
          <a:bodyPr/>
          <a:lstStyle>
            <a:lvl1pPr marL="0" indent="0">
              <a:lnSpc>
                <a:spcPct val="100000"/>
              </a:lnSpc>
              <a:spcBef>
                <a:spcPts val="0"/>
              </a:spcBef>
              <a:spcAft>
                <a:spcPts val="600"/>
              </a:spcAft>
              <a:buFontTx/>
              <a:buNone/>
              <a:defRPr sz="1600" b="0">
                <a:solidFill>
                  <a:schemeClr val="accent4"/>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titel</a:t>
            </a:r>
          </a:p>
        </p:txBody>
      </p:sp>
      <p:sp>
        <p:nvSpPr>
          <p:cNvPr id="3" name="Slide Number Placeholder 2">
            <a:extLst>
              <a:ext uri="{FF2B5EF4-FFF2-40B4-BE49-F238E27FC236}">
                <a16:creationId xmlns:a16="http://schemas.microsoft.com/office/drawing/2014/main" id="{D37F68C7-185D-72E7-5B29-2580BFD186BD}"/>
              </a:ext>
            </a:extLst>
          </p:cNvPr>
          <p:cNvSpPr>
            <a:spLocks noGrp="1"/>
          </p:cNvSpPr>
          <p:nvPr>
            <p:ph type="sldNum" sz="quarter" idx="10"/>
          </p:nvPr>
        </p:nvSpPr>
        <p:spPr/>
        <p:txBody>
          <a:bodyPr/>
          <a:lstStyle/>
          <a:p>
            <a:fld id="{24C8C45C-947F-4981-8B3F-4F32E973C901}" type="slidenum">
              <a:rPr lang="da-DK" smtClean="0"/>
              <a:pPr/>
              <a:t>‹nr.›</a:t>
            </a:fld>
            <a:endParaRPr lang="da-DK" dirty="0"/>
          </a:p>
        </p:txBody>
      </p:sp>
      <p:sp>
        <p:nvSpPr>
          <p:cNvPr id="4" name="Date Placeholder 3">
            <a:extLst>
              <a:ext uri="{FF2B5EF4-FFF2-40B4-BE49-F238E27FC236}">
                <a16:creationId xmlns:a16="http://schemas.microsoft.com/office/drawing/2014/main" id="{1654C5CE-D6E2-DFFF-FF7C-E87DEEB5ADED}"/>
              </a:ext>
            </a:extLst>
          </p:cNvPr>
          <p:cNvSpPr>
            <a:spLocks noGrp="1"/>
          </p:cNvSpPr>
          <p:nvPr>
            <p:ph type="dt" sz="half" idx="11"/>
          </p:nvPr>
        </p:nvSpPr>
        <p:spPr/>
        <p:txBody>
          <a:bodyPr/>
          <a:lstStyle/>
          <a:p>
            <a:fld id="{4213FFC2-9C36-438D-9BB0-A1C0D8013389}" type="datetime2">
              <a:rPr lang="da-DK" smtClean="0"/>
              <a:t>30. oktober 2025</a:t>
            </a:fld>
            <a:endParaRPr lang="da-DK" dirty="0"/>
          </a:p>
        </p:txBody>
      </p:sp>
      <p:sp>
        <p:nvSpPr>
          <p:cNvPr id="5" name="Footer Placeholder 4">
            <a:extLst>
              <a:ext uri="{FF2B5EF4-FFF2-40B4-BE49-F238E27FC236}">
                <a16:creationId xmlns:a16="http://schemas.microsoft.com/office/drawing/2014/main" id="{07F53B11-8AC7-5076-1739-6449B18273CD}"/>
              </a:ext>
            </a:extLst>
          </p:cNvPr>
          <p:cNvSpPr>
            <a:spLocks noGrp="1"/>
          </p:cNvSpPr>
          <p:nvPr>
            <p:ph type="ftr" sz="quarter" idx="12"/>
          </p:nvPr>
        </p:nvSpPr>
        <p:spPr/>
        <p:txBody>
          <a:bodyPr/>
          <a:lstStyle/>
          <a:p>
            <a:endParaRPr lang="da-DK" dirty="0"/>
          </a:p>
        </p:txBody>
      </p:sp>
    </p:spTree>
    <p:extLst>
      <p:ext uri="{BB962C8B-B14F-4D97-AF65-F5344CB8AC3E}">
        <p14:creationId xmlns:p14="http://schemas.microsoft.com/office/powerpoint/2010/main" val="3035011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Forside med billede ">
    <p:bg>
      <p:bgRef idx="1001">
        <a:schemeClr val="bg1"/>
      </p:bgRef>
    </p:bg>
    <p:spTree>
      <p:nvGrpSpPr>
        <p:cNvPr id="1" name=""/>
        <p:cNvGrpSpPr/>
        <p:nvPr/>
      </p:nvGrpSpPr>
      <p:grpSpPr>
        <a:xfrm>
          <a:off x="0" y="0"/>
          <a:ext cx="0" cy="0"/>
          <a:chOff x="0" y="0"/>
          <a:chExt cx="0" cy="0"/>
        </a:xfrm>
      </p:grpSpPr>
      <p:sp>
        <p:nvSpPr>
          <p:cNvPr id="7" name="Date Placeholder 6" hidden="1">
            <a:extLst>
              <a:ext uri="{FF2B5EF4-FFF2-40B4-BE49-F238E27FC236}">
                <a16:creationId xmlns:a16="http://schemas.microsoft.com/office/drawing/2014/main" id="{B97C4516-588C-403E-B742-5FE6AD05CE48}"/>
              </a:ext>
            </a:extLst>
          </p:cNvPr>
          <p:cNvSpPr>
            <a:spLocks noGrp="1"/>
          </p:cNvSpPr>
          <p:nvPr>
            <p:ph type="dt" sz="half" idx="15"/>
          </p:nvPr>
        </p:nvSpPr>
        <p:spPr>
          <a:xfrm>
            <a:off x="0" y="6858000"/>
            <a:ext cx="0" cy="0"/>
          </a:xfrm>
        </p:spPr>
        <p:txBody>
          <a:bodyPr/>
          <a:lstStyle>
            <a:lvl1pPr>
              <a:defRPr sz="100">
                <a:noFill/>
              </a:defRPr>
            </a:lvl1pPr>
          </a:lstStyle>
          <a:p>
            <a:fld id="{1B97B9F9-4ACA-46AD-9928-D72A713C27B3}" type="datetime2">
              <a:rPr lang="da-DK" smtClean="0"/>
              <a:t>30. oktober 2025</a:t>
            </a:fld>
            <a:endParaRPr lang="da-DK" dirty="0"/>
          </a:p>
        </p:txBody>
      </p:sp>
      <p:sp>
        <p:nvSpPr>
          <p:cNvPr id="9" name="Footer Placeholder 8" hidden="1">
            <a:extLst>
              <a:ext uri="{FF2B5EF4-FFF2-40B4-BE49-F238E27FC236}">
                <a16:creationId xmlns:a16="http://schemas.microsoft.com/office/drawing/2014/main" id="{44DE875E-CE70-411F-B255-D516DBDF494D}"/>
              </a:ext>
            </a:extLst>
          </p:cNvPr>
          <p:cNvSpPr>
            <a:spLocks noGrp="1"/>
          </p:cNvSpPr>
          <p:nvPr>
            <p:ph type="ftr" sz="quarter" idx="16"/>
          </p:nvPr>
        </p:nvSpPr>
        <p:spPr>
          <a:xfrm>
            <a:off x="0" y="6858000"/>
            <a:ext cx="0" cy="0"/>
          </a:xfrm>
        </p:spPr>
        <p:txBody>
          <a:bodyPr/>
          <a:lstStyle>
            <a:lvl1pPr>
              <a:defRPr sz="100">
                <a:noFill/>
              </a:defRPr>
            </a:lvl1pPr>
          </a:lstStyle>
          <a:p>
            <a:endParaRPr lang="da-DK" dirty="0"/>
          </a:p>
        </p:txBody>
      </p:sp>
      <p:sp>
        <p:nvSpPr>
          <p:cNvPr id="11" name="Slide Number Placeholder 10" hidden="1">
            <a:extLst>
              <a:ext uri="{FF2B5EF4-FFF2-40B4-BE49-F238E27FC236}">
                <a16:creationId xmlns:a16="http://schemas.microsoft.com/office/drawing/2014/main" id="{17C46E79-ABB1-4BD8-AB72-6E0E6DE2D73A}"/>
              </a:ext>
            </a:extLst>
          </p:cNvPr>
          <p:cNvSpPr>
            <a:spLocks noGrp="1"/>
          </p:cNvSpPr>
          <p:nvPr>
            <p:ph type="sldNum" sz="quarter" idx="17"/>
          </p:nvPr>
        </p:nvSpPr>
        <p:spPr>
          <a:xfrm>
            <a:off x="0" y="6858000"/>
            <a:ext cx="0" cy="0"/>
          </a:xfrm>
        </p:spPr>
        <p:txBody>
          <a:bodyPr/>
          <a:lstStyle>
            <a:lvl1pPr>
              <a:defRPr sz="100">
                <a:noFill/>
              </a:defRPr>
            </a:lvl1pPr>
          </a:lstStyle>
          <a:p>
            <a:fld id="{24C8C45C-947F-4981-8B3F-4F32E973C901}" type="slidenum">
              <a:rPr lang="da-DK" smtClean="0"/>
              <a:pPr/>
              <a:t>‹nr.›</a:t>
            </a:fld>
            <a:endParaRPr lang="da-DK" dirty="0"/>
          </a:p>
        </p:txBody>
      </p:sp>
      <p:sp>
        <p:nvSpPr>
          <p:cNvPr id="20" name="Overlay">
            <a:extLst>
              <a:ext uri="{FF2B5EF4-FFF2-40B4-BE49-F238E27FC236}">
                <a16:creationId xmlns:a16="http://schemas.microsoft.com/office/drawing/2014/main" id="{E9A043C5-482C-6830-A31D-94665CF5BA82}"/>
              </a:ext>
            </a:extLst>
          </p:cNvPr>
          <p:cNvSpPr>
            <a:spLocks noGrp="1"/>
          </p:cNvSpPr>
          <p:nvPr>
            <p:ph type="body" sz="quarter" idx="21"/>
          </p:nvPr>
        </p:nvSpPr>
        <p:spPr>
          <a:xfrm>
            <a:off x="-2" y="0"/>
            <a:ext cx="12192001" cy="6858000"/>
          </a:xfrm>
          <a:solidFill>
            <a:schemeClr val="bg1">
              <a:alpha val="55000"/>
            </a:schemeClr>
          </a:solidFill>
        </p:spPr>
        <p:txBody>
          <a:bodyPr/>
          <a:lstStyle>
            <a:lvl1pPr>
              <a:defRPr>
                <a:noFill/>
              </a:defRPr>
            </a:lvl1pPr>
            <a:lvl2pPr>
              <a:defRPr>
                <a:noFill/>
              </a:defRPr>
            </a:lvl2pPr>
            <a:lvl3pPr>
              <a:defRPr>
                <a:noFill/>
              </a:defRPr>
            </a:lvl3pPr>
            <a:lvl4pPr>
              <a:defRPr>
                <a:noFill/>
              </a:defRPr>
            </a:lvl4pPr>
            <a:lvl5pPr>
              <a:defRPr>
                <a:noFill/>
              </a:defRPr>
            </a:lvl5p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endParaRPr lang="da-DK" dirty="0"/>
          </a:p>
        </p:txBody>
      </p:sp>
      <p:sp>
        <p:nvSpPr>
          <p:cNvPr id="14" name="Krone Placeholder 9">
            <a:extLst>
              <a:ext uri="{FF2B5EF4-FFF2-40B4-BE49-F238E27FC236}">
                <a16:creationId xmlns:a16="http://schemas.microsoft.com/office/drawing/2014/main" id="{690D67BA-A745-4DBF-B8E5-8DA6DAF34646}"/>
              </a:ext>
            </a:extLst>
          </p:cNvPr>
          <p:cNvSpPr>
            <a:spLocks noGrp="1"/>
          </p:cNvSpPr>
          <p:nvPr>
            <p:ph type="body" sz="quarter" idx="20" hasCustomPrompt="1"/>
          </p:nvPr>
        </p:nvSpPr>
        <p:spPr>
          <a:xfrm>
            <a:off x="8128000" y="2740444"/>
            <a:ext cx="3251200" cy="2898356"/>
          </a:xfrm>
          <a:blipFill>
            <a:blip r:embed="rId2">
              <a:extLst>
                <a:ext uri="{96DAC541-7B7A-43D3-8B79-37D633B846F1}">
                  <asvg:svgBlip xmlns:asvg="http://schemas.microsoft.com/office/drawing/2016/SVG/main" r:embed="rId3"/>
                </a:ext>
              </a:extLst>
            </a:blip>
            <a:stretch>
              <a:fillRect/>
            </a:stretch>
          </a:blipFill>
        </p:spPr>
        <p:txBody>
          <a:bodyPr/>
          <a:lstStyle>
            <a:lvl1pPr marL="0" indent="0">
              <a:buNone/>
              <a:defRPr sz="100">
                <a:noFill/>
              </a:defRPr>
            </a:lvl1pPr>
            <a:lvl2pPr>
              <a:defRPr sz="100"/>
            </a:lvl2pPr>
            <a:lvl3pPr>
              <a:defRPr sz="100"/>
            </a:lvl3pPr>
            <a:lvl4pPr>
              <a:defRPr sz="100"/>
            </a:lvl4pPr>
            <a:lvl5pPr>
              <a:defRPr sz="100"/>
            </a:lvl5pPr>
          </a:lstStyle>
          <a:p>
            <a:pPr lvl="0"/>
            <a:r>
              <a:rPr lang="da-DK" noProof="0" dirty="0"/>
              <a:t>.</a:t>
            </a:r>
          </a:p>
        </p:txBody>
      </p:sp>
      <p:sp>
        <p:nvSpPr>
          <p:cNvPr id="8" name="Picture Placeholder 7"/>
          <p:cNvSpPr>
            <a:spLocks noGrp="1"/>
          </p:cNvSpPr>
          <p:nvPr>
            <p:ph type="pic" sz="quarter" idx="13" hasCustomPrompt="1"/>
          </p:nvPr>
        </p:nvSpPr>
        <p:spPr>
          <a:xfrm>
            <a:off x="-2" y="-1"/>
            <a:ext cx="12193201" cy="6861600"/>
          </a:xfrm>
        </p:spPr>
        <p:txBody>
          <a:bodyPr lIns="144000" tIns="108000"/>
          <a:lstStyle>
            <a:lvl1pPr marL="0" indent="0" algn="ctr">
              <a:buNone/>
              <a:defRPr sz="1600"/>
            </a:lvl1pPr>
          </a:lstStyle>
          <a:p>
            <a:r>
              <a:rPr lang="da-DK" dirty="0"/>
              <a:t>Klik på rammen for at indsætte billede ved at gå i fanen Indsæt, billeder. Højreklik på billedet og Placer bagerst</a:t>
            </a:r>
          </a:p>
        </p:txBody>
      </p:sp>
      <p:sp>
        <p:nvSpPr>
          <p:cNvPr id="4" name="Title 1">
            <a:extLst>
              <a:ext uri="{FF2B5EF4-FFF2-40B4-BE49-F238E27FC236}">
                <a16:creationId xmlns:a16="http://schemas.microsoft.com/office/drawing/2014/main" id="{1F091727-AF12-7198-9712-7046A78DDFD8}"/>
              </a:ext>
            </a:extLst>
          </p:cNvPr>
          <p:cNvSpPr>
            <a:spLocks noGrp="1"/>
          </p:cNvSpPr>
          <p:nvPr>
            <p:ph type="ctrTitle" hasCustomPrompt="1"/>
          </p:nvPr>
        </p:nvSpPr>
        <p:spPr bwMode="white">
          <a:xfrm>
            <a:off x="812799" y="2031999"/>
            <a:ext cx="7315201" cy="1886400"/>
          </a:xfrm>
        </p:spPr>
        <p:txBody>
          <a:bodyPr anchor="t" anchorCtr="0"/>
          <a:lstStyle>
            <a:lvl1pPr algn="l">
              <a:defRPr sz="4200">
                <a:solidFill>
                  <a:schemeClr val="tx1"/>
                </a:solidFill>
              </a:defRPr>
            </a:lvl1pPr>
          </a:lstStyle>
          <a:p>
            <a:r>
              <a:rPr lang="da-DK" dirty="0"/>
              <a:t>Klik for at tilføje titel.</a:t>
            </a:r>
            <a:br>
              <a:rPr lang="da-DK" dirty="0"/>
            </a:br>
            <a:r>
              <a:rPr lang="da-DK" dirty="0"/>
              <a:t>OBS: Teksten må IKKE gå ind over kronen</a:t>
            </a:r>
          </a:p>
        </p:txBody>
      </p:sp>
      <p:sp>
        <p:nvSpPr>
          <p:cNvPr id="5" name="Subtitle 2">
            <a:extLst>
              <a:ext uri="{FF2B5EF4-FFF2-40B4-BE49-F238E27FC236}">
                <a16:creationId xmlns:a16="http://schemas.microsoft.com/office/drawing/2014/main" id="{E7130A6D-1077-5B59-3D96-367B90401936}"/>
              </a:ext>
            </a:extLst>
          </p:cNvPr>
          <p:cNvSpPr>
            <a:spLocks noGrp="1"/>
          </p:cNvSpPr>
          <p:nvPr>
            <p:ph type="subTitle" idx="1" hasCustomPrompt="1"/>
          </p:nvPr>
        </p:nvSpPr>
        <p:spPr bwMode="white">
          <a:xfrm>
            <a:off x="812799" y="3918399"/>
            <a:ext cx="7315201" cy="552001"/>
          </a:xfrm>
        </p:spPr>
        <p:txBody>
          <a:bodyPr/>
          <a:lstStyle>
            <a:lvl1pPr marL="0" indent="0" algn="l">
              <a:lnSpc>
                <a:spcPct val="80000"/>
              </a:lnSpc>
              <a:spcBef>
                <a:spcPts val="600"/>
              </a:spcBef>
              <a:spcAft>
                <a:spcPts val="600"/>
              </a:spcAft>
              <a:buFont typeface="Arial" panose="020B0604020202020204" pitchFamily="34" charset="0"/>
              <a:buChar char="​"/>
              <a:defRPr sz="1600" b="0"/>
            </a:lvl1pPr>
            <a:lvl2pPr marL="0" indent="0" algn="l">
              <a:lnSpc>
                <a:spcPct val="80000"/>
              </a:lnSpc>
              <a:spcBef>
                <a:spcPts val="600"/>
              </a:spcBef>
              <a:spcAft>
                <a:spcPts val="600"/>
              </a:spcAft>
              <a:buFont typeface="Arial" panose="020B0604020202020204" pitchFamily="34" charset="0"/>
              <a:buChar char="​"/>
              <a:defRPr sz="1200" b="0"/>
            </a:lvl2pPr>
            <a:lvl3pPr marL="0" indent="0" algn="l">
              <a:lnSpc>
                <a:spcPct val="80000"/>
              </a:lnSpc>
              <a:spcBef>
                <a:spcPts val="600"/>
              </a:spcBef>
              <a:spcAft>
                <a:spcPts val="600"/>
              </a:spcAft>
              <a:buFont typeface="Arial" panose="020B0604020202020204" pitchFamily="34" charset="0"/>
              <a:buChar char="​"/>
              <a:defRPr sz="1200" b="0"/>
            </a:lvl3pPr>
            <a:lvl4pPr marL="0" indent="0" algn="l">
              <a:lnSpc>
                <a:spcPct val="80000"/>
              </a:lnSpc>
              <a:spcBef>
                <a:spcPts val="600"/>
              </a:spcBef>
              <a:spcAft>
                <a:spcPts val="600"/>
              </a:spcAft>
              <a:buFont typeface="Arial" panose="020B0604020202020204" pitchFamily="34" charset="0"/>
              <a:buChar char="​"/>
              <a:defRPr sz="1200" b="0"/>
            </a:lvl4pPr>
            <a:lvl5pPr marL="0" indent="0" algn="l">
              <a:lnSpc>
                <a:spcPct val="80000"/>
              </a:lnSpc>
              <a:spcBef>
                <a:spcPts val="600"/>
              </a:spcBef>
              <a:spcAft>
                <a:spcPts val="600"/>
              </a:spcAft>
              <a:buFont typeface="Arial" panose="020B0604020202020204" pitchFamily="34" charset="0"/>
              <a:buChar char="​"/>
              <a:defRPr sz="1200" b="0"/>
            </a:lvl5pPr>
            <a:lvl6pPr marL="0" indent="0" algn="l">
              <a:lnSpc>
                <a:spcPct val="80000"/>
              </a:lnSpc>
              <a:spcBef>
                <a:spcPts val="600"/>
              </a:spcBef>
              <a:spcAft>
                <a:spcPts val="600"/>
              </a:spcAft>
              <a:buFont typeface="Arial" panose="020B0604020202020204" pitchFamily="34" charset="0"/>
              <a:buChar char="​"/>
              <a:defRPr sz="1200" b="0"/>
            </a:lvl6pPr>
            <a:lvl7pPr marL="0" indent="0" algn="l">
              <a:lnSpc>
                <a:spcPct val="80000"/>
              </a:lnSpc>
              <a:spcBef>
                <a:spcPts val="600"/>
              </a:spcBef>
              <a:spcAft>
                <a:spcPts val="600"/>
              </a:spcAft>
              <a:buFont typeface="Arial" panose="020B0604020202020204" pitchFamily="34" charset="0"/>
              <a:buChar char="​"/>
              <a:defRPr sz="1200" b="0"/>
            </a:lvl7pPr>
            <a:lvl8pPr marL="0" indent="0" algn="l">
              <a:lnSpc>
                <a:spcPct val="80000"/>
              </a:lnSpc>
              <a:spcBef>
                <a:spcPts val="600"/>
              </a:spcBef>
              <a:spcAft>
                <a:spcPts val="600"/>
              </a:spcAft>
              <a:buFont typeface="Arial" panose="020B0604020202020204" pitchFamily="34" charset="0"/>
              <a:buChar char="​"/>
              <a:defRPr sz="1200" b="0"/>
            </a:lvl8pPr>
            <a:lvl9pPr marL="0" indent="0" algn="l">
              <a:lnSpc>
                <a:spcPct val="80000"/>
              </a:lnSpc>
              <a:spcBef>
                <a:spcPts val="600"/>
              </a:spcBef>
              <a:spcAft>
                <a:spcPts val="600"/>
              </a:spcAft>
              <a:buFont typeface="Arial" panose="020B0604020202020204" pitchFamily="34" charset="0"/>
              <a:buChar char="​"/>
              <a:defRPr sz="1200" b="0"/>
            </a:lvl9pPr>
          </a:lstStyle>
          <a:p>
            <a:r>
              <a:rPr lang="da-DK" dirty="0"/>
              <a:t>Klik for at tilføje supplerende tekst</a:t>
            </a:r>
          </a:p>
        </p:txBody>
      </p:sp>
      <p:sp>
        <p:nvSpPr>
          <p:cNvPr id="6" name="Pladsholder til tekst 5">
            <a:extLst>
              <a:ext uri="{FF2B5EF4-FFF2-40B4-BE49-F238E27FC236}">
                <a16:creationId xmlns:a16="http://schemas.microsoft.com/office/drawing/2014/main" id="{B293B8D1-ABA4-FBC9-48C5-C1E94A30B38F}"/>
              </a:ext>
            </a:extLst>
          </p:cNvPr>
          <p:cNvSpPr>
            <a:spLocks noGrp="1"/>
          </p:cNvSpPr>
          <p:nvPr>
            <p:ph type="body" sz="quarter" idx="18" hasCustomPrompt="1"/>
          </p:nvPr>
        </p:nvSpPr>
        <p:spPr bwMode="white">
          <a:xfrm>
            <a:off x="812800" y="5638800"/>
            <a:ext cx="4064000" cy="406400"/>
          </a:xfrm>
        </p:spPr>
        <p:txBody>
          <a:bodyPr rIns="194400" anchor="b" anchorCtr="0"/>
          <a:lstStyle>
            <a:lvl1pPr marL="0" indent="0">
              <a:lnSpc>
                <a:spcPct val="110000"/>
              </a:lnSpc>
              <a:spcBef>
                <a:spcPts val="600"/>
              </a:spcBef>
              <a:spcAft>
                <a:spcPts val="600"/>
              </a:spcAft>
              <a:buFontTx/>
              <a:buNone/>
              <a:defRPr sz="1200">
                <a:solidFill>
                  <a:schemeClr val="tx1">
                    <a:lumMod val="50000"/>
                    <a:lumOff val="50000"/>
                  </a:schemeClr>
                </a:solidFill>
              </a:defRPr>
            </a:lvl1pPr>
            <a:lvl2pPr marL="0" indent="0">
              <a:lnSpc>
                <a:spcPct val="110000"/>
              </a:lnSpc>
              <a:spcBef>
                <a:spcPts val="600"/>
              </a:spcBef>
              <a:spcAft>
                <a:spcPts val="600"/>
              </a:spcAft>
              <a:buFontTx/>
              <a:buNone/>
              <a:defRPr sz="1200">
                <a:solidFill>
                  <a:schemeClr val="tx1">
                    <a:lumMod val="50000"/>
                    <a:lumOff val="50000"/>
                  </a:schemeClr>
                </a:solidFill>
              </a:defRPr>
            </a:lvl2pPr>
            <a:lvl3pPr marL="0" indent="0">
              <a:lnSpc>
                <a:spcPct val="110000"/>
              </a:lnSpc>
              <a:spcBef>
                <a:spcPts val="600"/>
              </a:spcBef>
              <a:spcAft>
                <a:spcPts val="600"/>
              </a:spcAft>
              <a:buFontTx/>
              <a:buNone/>
              <a:defRPr sz="1200">
                <a:solidFill>
                  <a:schemeClr val="tx1">
                    <a:lumMod val="50000"/>
                    <a:lumOff val="50000"/>
                  </a:schemeClr>
                </a:solidFill>
              </a:defRPr>
            </a:lvl3pPr>
            <a:lvl4pPr marL="0" indent="0">
              <a:lnSpc>
                <a:spcPct val="110000"/>
              </a:lnSpc>
              <a:spcBef>
                <a:spcPts val="600"/>
              </a:spcBef>
              <a:spcAft>
                <a:spcPts val="600"/>
              </a:spcAft>
              <a:buFontTx/>
              <a:buNone/>
              <a:defRPr sz="1200">
                <a:solidFill>
                  <a:schemeClr val="tx1">
                    <a:lumMod val="50000"/>
                    <a:lumOff val="50000"/>
                  </a:schemeClr>
                </a:solidFill>
              </a:defRPr>
            </a:lvl4pPr>
            <a:lvl5pPr marL="0" indent="0">
              <a:lnSpc>
                <a:spcPct val="110000"/>
              </a:lnSpc>
              <a:spcBef>
                <a:spcPts val="600"/>
              </a:spcBef>
              <a:spcAft>
                <a:spcPts val="600"/>
              </a:spcAft>
              <a:buFontTx/>
              <a:buNone/>
              <a:defRPr sz="1200">
                <a:solidFill>
                  <a:schemeClr val="tx1">
                    <a:lumMod val="50000"/>
                    <a:lumOff val="50000"/>
                  </a:schemeClr>
                </a:solidFill>
              </a:defRPr>
            </a:lvl5pPr>
            <a:lvl6pPr marL="0" indent="0">
              <a:lnSpc>
                <a:spcPct val="110000"/>
              </a:lnSpc>
              <a:spcBef>
                <a:spcPts val="600"/>
              </a:spcBef>
              <a:spcAft>
                <a:spcPts val="600"/>
              </a:spcAft>
              <a:buFontTx/>
              <a:buNone/>
              <a:defRPr sz="1200">
                <a:solidFill>
                  <a:schemeClr val="tx1">
                    <a:lumMod val="50000"/>
                    <a:lumOff val="50000"/>
                  </a:schemeClr>
                </a:solidFill>
              </a:defRPr>
            </a:lvl6pPr>
            <a:lvl7pPr marL="0" indent="0">
              <a:lnSpc>
                <a:spcPct val="110000"/>
              </a:lnSpc>
              <a:spcBef>
                <a:spcPts val="600"/>
              </a:spcBef>
              <a:spcAft>
                <a:spcPts val="600"/>
              </a:spcAft>
              <a:buFontTx/>
              <a:buNone/>
              <a:defRPr sz="1200">
                <a:solidFill>
                  <a:schemeClr val="tx1">
                    <a:lumMod val="50000"/>
                    <a:lumOff val="50000"/>
                  </a:schemeClr>
                </a:solidFill>
              </a:defRPr>
            </a:lvl7pPr>
            <a:lvl8pPr marL="0" indent="0">
              <a:lnSpc>
                <a:spcPct val="110000"/>
              </a:lnSpc>
              <a:spcBef>
                <a:spcPts val="600"/>
              </a:spcBef>
              <a:spcAft>
                <a:spcPts val="600"/>
              </a:spcAft>
              <a:buFontTx/>
              <a:buNone/>
              <a:defRPr sz="1200">
                <a:solidFill>
                  <a:schemeClr val="tx1">
                    <a:lumMod val="50000"/>
                    <a:lumOff val="50000"/>
                  </a:schemeClr>
                </a:solidFill>
              </a:defRPr>
            </a:lvl8pPr>
            <a:lvl9pPr marL="0" indent="0">
              <a:lnSpc>
                <a:spcPct val="110000"/>
              </a:lnSpc>
              <a:spcBef>
                <a:spcPts val="600"/>
              </a:spcBef>
              <a:spcAft>
                <a:spcPts val="600"/>
              </a:spcAft>
              <a:buFontTx/>
              <a:buNone/>
              <a:defRPr sz="1200">
                <a:solidFill>
                  <a:schemeClr val="tx1">
                    <a:lumMod val="50000"/>
                    <a:lumOff val="50000"/>
                  </a:schemeClr>
                </a:solidFill>
              </a:defRPr>
            </a:lvl9pPr>
          </a:lstStyle>
          <a:p>
            <a:pPr lvl="0"/>
            <a:r>
              <a:rPr lang="da-DK" dirty="0"/>
              <a:t>Klik for at tilføje fornavn, efternavn, stilling</a:t>
            </a:r>
          </a:p>
        </p:txBody>
      </p:sp>
      <p:sp>
        <p:nvSpPr>
          <p:cNvPr id="12" name="Pladsholder til tekst 7">
            <a:extLst>
              <a:ext uri="{FF2B5EF4-FFF2-40B4-BE49-F238E27FC236}">
                <a16:creationId xmlns:a16="http://schemas.microsoft.com/office/drawing/2014/main" id="{1D133F85-99F6-F4F0-9F10-6764780DE79D}"/>
              </a:ext>
            </a:extLst>
          </p:cNvPr>
          <p:cNvSpPr>
            <a:spLocks noGrp="1"/>
          </p:cNvSpPr>
          <p:nvPr>
            <p:ph type="body" sz="quarter" idx="19" hasCustomPrompt="1"/>
          </p:nvPr>
        </p:nvSpPr>
        <p:spPr bwMode="white">
          <a:xfrm>
            <a:off x="4876800" y="5638800"/>
            <a:ext cx="3251200" cy="406400"/>
          </a:xfrm>
        </p:spPr>
        <p:txBody>
          <a:bodyPr anchor="b" anchorCtr="0"/>
          <a:lstStyle>
            <a:lvl1pPr marL="0" indent="0">
              <a:lnSpc>
                <a:spcPct val="110000"/>
              </a:lnSpc>
              <a:spcBef>
                <a:spcPts val="600"/>
              </a:spcBef>
              <a:spcAft>
                <a:spcPts val="600"/>
              </a:spcAft>
              <a:buFontTx/>
              <a:buNone/>
              <a:defRPr sz="1200">
                <a:solidFill>
                  <a:schemeClr val="tx1">
                    <a:lumMod val="50000"/>
                    <a:lumOff val="50000"/>
                  </a:schemeClr>
                </a:solidFill>
              </a:defRPr>
            </a:lvl1pPr>
            <a:lvl2pPr marL="0" indent="0">
              <a:lnSpc>
                <a:spcPct val="110000"/>
              </a:lnSpc>
              <a:spcBef>
                <a:spcPts val="600"/>
              </a:spcBef>
              <a:spcAft>
                <a:spcPts val="600"/>
              </a:spcAft>
              <a:buFontTx/>
              <a:buNone/>
              <a:defRPr sz="1200">
                <a:solidFill>
                  <a:schemeClr val="tx1">
                    <a:lumMod val="50000"/>
                    <a:lumOff val="50000"/>
                  </a:schemeClr>
                </a:solidFill>
              </a:defRPr>
            </a:lvl2pPr>
            <a:lvl3pPr marL="0" indent="0">
              <a:lnSpc>
                <a:spcPct val="110000"/>
              </a:lnSpc>
              <a:spcBef>
                <a:spcPts val="600"/>
              </a:spcBef>
              <a:spcAft>
                <a:spcPts val="600"/>
              </a:spcAft>
              <a:buFontTx/>
              <a:buNone/>
              <a:defRPr sz="1200">
                <a:solidFill>
                  <a:schemeClr val="tx1">
                    <a:lumMod val="50000"/>
                    <a:lumOff val="50000"/>
                  </a:schemeClr>
                </a:solidFill>
              </a:defRPr>
            </a:lvl3pPr>
            <a:lvl4pPr marL="0" indent="0">
              <a:lnSpc>
                <a:spcPct val="110000"/>
              </a:lnSpc>
              <a:spcBef>
                <a:spcPts val="600"/>
              </a:spcBef>
              <a:spcAft>
                <a:spcPts val="600"/>
              </a:spcAft>
              <a:buFontTx/>
              <a:buNone/>
              <a:defRPr sz="1200">
                <a:solidFill>
                  <a:schemeClr val="tx1">
                    <a:lumMod val="50000"/>
                    <a:lumOff val="50000"/>
                  </a:schemeClr>
                </a:solidFill>
              </a:defRPr>
            </a:lvl4pPr>
            <a:lvl5pPr marL="0" indent="0">
              <a:lnSpc>
                <a:spcPct val="110000"/>
              </a:lnSpc>
              <a:spcBef>
                <a:spcPts val="600"/>
              </a:spcBef>
              <a:spcAft>
                <a:spcPts val="600"/>
              </a:spcAft>
              <a:buFontTx/>
              <a:buNone/>
              <a:defRPr sz="1200">
                <a:solidFill>
                  <a:schemeClr val="tx1">
                    <a:lumMod val="50000"/>
                    <a:lumOff val="50000"/>
                  </a:schemeClr>
                </a:solidFill>
              </a:defRPr>
            </a:lvl5pPr>
            <a:lvl6pPr marL="0" indent="0">
              <a:lnSpc>
                <a:spcPct val="110000"/>
              </a:lnSpc>
              <a:spcBef>
                <a:spcPts val="600"/>
              </a:spcBef>
              <a:spcAft>
                <a:spcPts val="600"/>
              </a:spcAft>
              <a:buFontTx/>
              <a:buNone/>
              <a:defRPr sz="1200">
                <a:solidFill>
                  <a:schemeClr val="tx1">
                    <a:lumMod val="50000"/>
                    <a:lumOff val="50000"/>
                  </a:schemeClr>
                </a:solidFill>
              </a:defRPr>
            </a:lvl6pPr>
            <a:lvl7pPr marL="0" indent="0">
              <a:lnSpc>
                <a:spcPct val="110000"/>
              </a:lnSpc>
              <a:spcBef>
                <a:spcPts val="600"/>
              </a:spcBef>
              <a:spcAft>
                <a:spcPts val="600"/>
              </a:spcAft>
              <a:buFontTx/>
              <a:buNone/>
              <a:defRPr sz="1200">
                <a:solidFill>
                  <a:schemeClr val="tx1">
                    <a:lumMod val="50000"/>
                    <a:lumOff val="50000"/>
                  </a:schemeClr>
                </a:solidFill>
              </a:defRPr>
            </a:lvl7pPr>
            <a:lvl8pPr marL="0" indent="0">
              <a:lnSpc>
                <a:spcPct val="110000"/>
              </a:lnSpc>
              <a:spcBef>
                <a:spcPts val="600"/>
              </a:spcBef>
              <a:spcAft>
                <a:spcPts val="600"/>
              </a:spcAft>
              <a:buFontTx/>
              <a:buNone/>
              <a:defRPr sz="1200">
                <a:solidFill>
                  <a:schemeClr val="tx1">
                    <a:lumMod val="50000"/>
                    <a:lumOff val="50000"/>
                  </a:schemeClr>
                </a:solidFill>
              </a:defRPr>
            </a:lvl8pPr>
            <a:lvl9pPr marL="0" indent="0">
              <a:lnSpc>
                <a:spcPct val="110000"/>
              </a:lnSpc>
              <a:spcBef>
                <a:spcPts val="600"/>
              </a:spcBef>
              <a:spcAft>
                <a:spcPts val="600"/>
              </a:spcAft>
              <a:buFontTx/>
              <a:buNone/>
              <a:defRPr sz="1200">
                <a:solidFill>
                  <a:schemeClr val="tx1">
                    <a:lumMod val="50000"/>
                    <a:lumOff val="50000"/>
                  </a:schemeClr>
                </a:solidFill>
              </a:defRPr>
            </a:lvl9pPr>
          </a:lstStyle>
          <a:p>
            <a:pPr lvl="0"/>
            <a:r>
              <a:rPr lang="da-DK" dirty="0"/>
              <a:t>Klik for at tilføje dato, fx 1. januar 2023</a:t>
            </a:r>
          </a:p>
        </p:txBody>
      </p:sp>
      <p:pic>
        <p:nvPicPr>
          <p:cNvPr id="13" name="Logo RGB" hidden="1">
            <a:extLst>
              <a:ext uri="{FF2B5EF4-FFF2-40B4-BE49-F238E27FC236}">
                <a16:creationId xmlns:a16="http://schemas.microsoft.com/office/drawing/2014/main" id="{12E5B32F-ADE0-0BE7-A4FD-05CBB58D7325}"/>
              </a:ext>
            </a:extLst>
          </p:cNvPr>
          <p:cNvPicPr>
            <a:picLocks noChangeAspect="1"/>
          </p:cNvPicPr>
          <p:nvPr userDrawn="1"/>
        </p:nvPicPr>
        <p:blipFill>
          <a:blip r:embed="rId4" cstate="hqprint">
            <a:extLst>
              <a:ext uri="{28A0092B-C50C-407E-A947-70E740481C1C}">
                <a14:useLocalDpi xmlns:a14="http://schemas.microsoft.com/office/drawing/2010/main" val="0"/>
              </a:ext>
              <a:ext uri="{96DAC541-7B7A-43D3-8B79-37D633B846F1}">
                <asvg:svgBlip xmlns:asvg="http://schemas.microsoft.com/office/drawing/2016/SVG/main" r:embed="rId5"/>
              </a:ext>
            </a:extLst>
          </a:blip>
          <a:srcRect/>
          <a:stretch/>
        </p:blipFill>
        <p:spPr>
          <a:xfrm>
            <a:off x="406400" y="406400"/>
            <a:ext cx="1590085" cy="806400"/>
          </a:xfrm>
          <a:prstGeom prst="rect">
            <a:avLst/>
          </a:prstGeom>
        </p:spPr>
      </p:pic>
      <p:sp>
        <p:nvSpPr>
          <p:cNvPr id="3" name="TextBox 2">
            <a:extLst>
              <a:ext uri="{FF2B5EF4-FFF2-40B4-BE49-F238E27FC236}">
                <a16:creationId xmlns:a16="http://schemas.microsoft.com/office/drawing/2014/main" id="{AAD87D64-1D5E-0CAB-BB21-DDD649A63D18}"/>
              </a:ext>
            </a:extLst>
          </p:cNvPr>
          <p:cNvSpPr txBox="1"/>
          <p:nvPr userDrawn="1"/>
        </p:nvSpPr>
        <p:spPr>
          <a:xfrm>
            <a:off x="-2743200" y="3807108"/>
            <a:ext cx="2595600" cy="3112222"/>
          </a:xfrm>
          <a:prstGeom prst="rect">
            <a:avLst/>
          </a:prstGeom>
          <a:noFill/>
          <a:ln w="12700">
            <a:solidFill>
              <a:schemeClr val="tx1">
                <a:lumMod val="50000"/>
                <a:lumOff val="50000"/>
              </a:schemeClr>
            </a:solidFill>
            <a:prstDash val="lgDash"/>
          </a:ln>
        </p:spPr>
        <p:txBody>
          <a:bodyPr wrap="square" lIns="162000" tIns="162000" rIns="162000" bIns="162000" rtlCol="0">
            <a:spAutoFit/>
          </a:bodyPr>
          <a:lstStyle/>
          <a:p>
            <a:pPr algn="l">
              <a:lnSpc>
                <a:spcPct val="110000"/>
              </a:lnSpc>
              <a:spcBef>
                <a:spcPts val="600"/>
              </a:spcBef>
              <a:spcAft>
                <a:spcPts val="600"/>
              </a:spcAft>
            </a:pPr>
            <a:r>
              <a:rPr lang="da-DK" sz="1200" b="1" dirty="0">
                <a:solidFill>
                  <a:schemeClr val="bg1"/>
                </a:solidFill>
              </a:rPr>
              <a:t>Udskift baggrundsbillede:</a:t>
            </a: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bg1"/>
                </a:solidFill>
              </a:rPr>
              <a:t>Nulstil slide for at få billedet øverst</a:t>
            </a: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bg1"/>
                </a:solidFill>
              </a:rPr>
              <a:t>Højreklik på billede og vælg ”Skift billede”</a:t>
            </a: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bg1"/>
                </a:solidFill>
              </a:rPr>
              <a:t>Indsæt dit ønskede billede</a:t>
            </a: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bg1"/>
                </a:solidFill>
              </a:rPr>
              <a:t>Højreklik på billedet, vælg </a:t>
            </a:r>
            <a:r>
              <a:rPr lang="da-DK" sz="1200" b="1" dirty="0">
                <a:solidFill>
                  <a:schemeClr val="bg1"/>
                </a:solidFill>
              </a:rPr>
              <a:t>Placer bagerst</a:t>
            </a: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bg1"/>
                </a:solidFill>
              </a:rPr>
              <a:t>Justér evt. det mørke filter igen</a:t>
            </a:r>
          </a:p>
        </p:txBody>
      </p:sp>
      <p:sp>
        <p:nvSpPr>
          <p:cNvPr id="18" name="TextBox 17">
            <a:extLst>
              <a:ext uri="{FF2B5EF4-FFF2-40B4-BE49-F238E27FC236}">
                <a16:creationId xmlns:a16="http://schemas.microsoft.com/office/drawing/2014/main" id="{CAE0B00E-0867-6C07-51F2-15F772B9BA13}"/>
              </a:ext>
            </a:extLst>
          </p:cNvPr>
          <p:cNvSpPr txBox="1"/>
          <p:nvPr userDrawn="1"/>
        </p:nvSpPr>
        <p:spPr>
          <a:xfrm>
            <a:off x="-2743200" y="0"/>
            <a:ext cx="2597097" cy="3616975"/>
          </a:xfrm>
          <a:prstGeom prst="rect">
            <a:avLst/>
          </a:prstGeom>
          <a:noFill/>
          <a:ln w="12700">
            <a:solidFill>
              <a:schemeClr val="tx1">
                <a:lumMod val="50000"/>
                <a:lumOff val="50000"/>
              </a:schemeClr>
            </a:solidFill>
            <a:prstDash val="lgDash"/>
          </a:ln>
        </p:spPr>
        <p:txBody>
          <a:bodyPr wrap="square" lIns="162000" tIns="162000" rIns="162000" bIns="162000" rtlCol="0">
            <a:spAutoFit/>
          </a:bodyPr>
          <a:lstStyle/>
          <a:p>
            <a:pPr algn="l">
              <a:lnSpc>
                <a:spcPct val="110000"/>
              </a:lnSpc>
              <a:spcBef>
                <a:spcPts val="600"/>
              </a:spcBef>
              <a:spcAft>
                <a:spcPts val="600"/>
              </a:spcAft>
            </a:pPr>
            <a:r>
              <a:rPr lang="da-DK" sz="1200" b="1" dirty="0">
                <a:solidFill>
                  <a:schemeClr val="bg1"/>
                </a:solidFill>
              </a:rPr>
              <a:t>Indsæt baggrundsbillede:</a:t>
            </a: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bg1"/>
                </a:solidFill>
              </a:rPr>
              <a:t>Klik på billedpladsholderens ramme, klik på fane Indsæt/ Billeder </a:t>
            </a: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bg1"/>
                </a:solidFill>
              </a:rPr>
              <a:t>Højreklik på billedet, vælg </a:t>
            </a:r>
            <a:r>
              <a:rPr lang="da-DK" sz="1200" b="1" dirty="0">
                <a:solidFill>
                  <a:schemeClr val="bg1"/>
                </a:solidFill>
              </a:rPr>
              <a:t>Placer bagerst</a:t>
            </a: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bg1"/>
                </a:solidFill>
              </a:rPr>
              <a:t>Mørkt filter og kronen bliver synlige. Ønsker du mørkere eller lysere filter, klik på filterets ramme, vælg </a:t>
            </a:r>
            <a:r>
              <a:rPr lang="da-DK" sz="1200" b="1" dirty="0">
                <a:solidFill>
                  <a:schemeClr val="bg1"/>
                </a:solidFill>
              </a:rPr>
              <a:t>Formater figur</a:t>
            </a:r>
            <a:r>
              <a:rPr lang="da-DK" sz="1200" b="0" dirty="0">
                <a:solidFill>
                  <a:schemeClr val="bg1"/>
                </a:solidFill>
              </a:rPr>
              <a:t> og justér </a:t>
            </a:r>
            <a:r>
              <a:rPr lang="da-DK" sz="1200" b="1" dirty="0">
                <a:solidFill>
                  <a:schemeClr val="bg1"/>
                </a:solidFill>
              </a:rPr>
              <a:t>Gennemsigtighed</a:t>
            </a:r>
            <a:r>
              <a:rPr lang="da-DK" sz="1200" b="0" dirty="0">
                <a:solidFill>
                  <a:schemeClr val="bg1"/>
                </a:solidFill>
              </a:rPr>
              <a:t>, mere end 45% for lysere, eller mindre end 45% for mørkere</a:t>
            </a:r>
          </a:p>
        </p:txBody>
      </p:sp>
      <p:pic>
        <p:nvPicPr>
          <p:cNvPr id="16" name="Billede 15">
            <a:extLst>
              <a:ext uri="{FF2B5EF4-FFF2-40B4-BE49-F238E27FC236}">
                <a16:creationId xmlns:a16="http://schemas.microsoft.com/office/drawing/2014/main" id="{35D7A3DE-D8EC-4919-A09B-7B8A6529F6CC}"/>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409846" y="410550"/>
            <a:ext cx="2489937" cy="806400"/>
          </a:xfrm>
          <a:prstGeom prst="rect">
            <a:avLst/>
          </a:prstGeom>
        </p:spPr>
      </p:pic>
    </p:spTree>
    <p:extLst>
      <p:ext uri="{BB962C8B-B14F-4D97-AF65-F5344CB8AC3E}">
        <p14:creationId xmlns:p14="http://schemas.microsoft.com/office/powerpoint/2010/main" val="3618756670"/>
      </p:ext>
    </p:extLst>
  </p:cSld>
  <p:clrMapOvr>
    <a:overrideClrMapping bg1="dk1" tx1="lt1" bg2="dk2" tx2="lt2" accent1="accent1" accent2="accent2" accent3="accent3" accent4="accent4" accent5="accent5" accent6="accent6" hlink="hlink" folHlink="folHlink"/>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ks ikoner og tekst A">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037F398-E5AE-CE63-BA0E-2E5292F937BF}"/>
              </a:ext>
            </a:extLst>
          </p:cNvPr>
          <p:cNvSpPr/>
          <p:nvPr userDrawn="1"/>
        </p:nvSpPr>
        <p:spPr>
          <a:xfrm>
            <a:off x="406400" y="0"/>
            <a:ext cx="11379200" cy="6045200"/>
          </a:xfrm>
          <a:prstGeom prst="rect">
            <a:avLst/>
          </a:prstGeom>
          <a:solidFill>
            <a:srgbClr val="F3F2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3" name="Slide Number Placeholder 2">
            <a:extLst>
              <a:ext uri="{FF2B5EF4-FFF2-40B4-BE49-F238E27FC236}">
                <a16:creationId xmlns:a16="http://schemas.microsoft.com/office/drawing/2014/main" id="{C5540551-B70E-E33A-46CA-EB41554C1AE3}"/>
              </a:ext>
            </a:extLst>
          </p:cNvPr>
          <p:cNvSpPr>
            <a:spLocks noGrp="1"/>
          </p:cNvSpPr>
          <p:nvPr>
            <p:ph type="sldNum" sz="quarter" idx="10"/>
          </p:nvPr>
        </p:nvSpPr>
        <p:spPr/>
        <p:txBody>
          <a:bodyPr/>
          <a:lstStyle/>
          <a:p>
            <a:fld id="{24C8C45C-947F-4981-8B3F-4F32E973C901}" type="slidenum">
              <a:rPr lang="da-DK" smtClean="0"/>
              <a:pPr/>
              <a:t>‹nr.›</a:t>
            </a:fld>
            <a:endParaRPr lang="da-DK" dirty="0"/>
          </a:p>
        </p:txBody>
      </p:sp>
      <p:sp>
        <p:nvSpPr>
          <p:cNvPr id="4" name="Date Placeholder 3" hidden="1">
            <a:extLst>
              <a:ext uri="{FF2B5EF4-FFF2-40B4-BE49-F238E27FC236}">
                <a16:creationId xmlns:a16="http://schemas.microsoft.com/office/drawing/2014/main" id="{81A95D3A-EA64-B0AE-D22F-794B2F0E727D}"/>
              </a:ext>
            </a:extLst>
          </p:cNvPr>
          <p:cNvSpPr>
            <a:spLocks noGrp="1"/>
          </p:cNvSpPr>
          <p:nvPr>
            <p:ph type="dt" sz="half" idx="11"/>
          </p:nvPr>
        </p:nvSpPr>
        <p:spPr/>
        <p:txBody>
          <a:bodyPr/>
          <a:lstStyle/>
          <a:p>
            <a:fld id="{CC08F898-F5D5-444B-9BDD-262F8E142DD6}" type="datetime2">
              <a:rPr lang="da-DK" smtClean="0"/>
              <a:t>30. oktober 2025</a:t>
            </a:fld>
            <a:endParaRPr lang="da-DK" dirty="0"/>
          </a:p>
        </p:txBody>
      </p:sp>
      <p:sp>
        <p:nvSpPr>
          <p:cNvPr id="5" name="Footer Placeholder 4">
            <a:extLst>
              <a:ext uri="{FF2B5EF4-FFF2-40B4-BE49-F238E27FC236}">
                <a16:creationId xmlns:a16="http://schemas.microsoft.com/office/drawing/2014/main" id="{740892CB-CC60-9DDB-6905-029B5D8B7A38}"/>
              </a:ext>
            </a:extLst>
          </p:cNvPr>
          <p:cNvSpPr>
            <a:spLocks noGrp="1"/>
          </p:cNvSpPr>
          <p:nvPr>
            <p:ph type="ftr" sz="quarter" idx="12"/>
          </p:nvPr>
        </p:nvSpPr>
        <p:spPr/>
        <p:txBody>
          <a:bodyPr/>
          <a:lstStyle/>
          <a:p>
            <a:endParaRPr lang="da-DK" dirty="0"/>
          </a:p>
        </p:txBody>
      </p:sp>
      <p:sp>
        <p:nvSpPr>
          <p:cNvPr id="2" name="Title 1">
            <a:extLst>
              <a:ext uri="{FF2B5EF4-FFF2-40B4-BE49-F238E27FC236}">
                <a16:creationId xmlns:a16="http://schemas.microsoft.com/office/drawing/2014/main" id="{09096ACA-1398-9098-38E9-3E052EDEED5D}"/>
              </a:ext>
            </a:extLst>
          </p:cNvPr>
          <p:cNvSpPr>
            <a:spLocks noGrp="1"/>
          </p:cNvSpPr>
          <p:nvPr>
            <p:ph type="title" hasCustomPrompt="1"/>
          </p:nvPr>
        </p:nvSpPr>
        <p:spPr/>
        <p:txBody>
          <a:bodyPr/>
          <a:lstStyle/>
          <a:p>
            <a:r>
              <a:rPr lang="da-DK" dirty="0"/>
              <a:t>Klik for at tilføje titel</a:t>
            </a:r>
          </a:p>
        </p:txBody>
      </p:sp>
      <p:sp>
        <p:nvSpPr>
          <p:cNvPr id="8" name="Text Placeholder 7">
            <a:extLst>
              <a:ext uri="{FF2B5EF4-FFF2-40B4-BE49-F238E27FC236}">
                <a16:creationId xmlns:a16="http://schemas.microsoft.com/office/drawing/2014/main" id="{0FE1DD2D-BE0A-F97F-4546-79D731B9B64D}"/>
              </a:ext>
            </a:extLst>
          </p:cNvPr>
          <p:cNvSpPr>
            <a:spLocks noGrp="1"/>
          </p:cNvSpPr>
          <p:nvPr>
            <p:ph type="body" sz="quarter" idx="13" hasCustomPrompt="1"/>
          </p:nvPr>
        </p:nvSpPr>
        <p:spPr>
          <a:xfrm>
            <a:off x="1627200" y="2032000"/>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9" name="Text Placeholder 9">
            <a:extLst>
              <a:ext uri="{FF2B5EF4-FFF2-40B4-BE49-F238E27FC236}">
                <a16:creationId xmlns:a16="http://schemas.microsoft.com/office/drawing/2014/main" id="{2D934099-829D-DC4F-48FB-F639281F9410}"/>
              </a:ext>
            </a:extLst>
          </p:cNvPr>
          <p:cNvSpPr>
            <a:spLocks noGrp="1"/>
          </p:cNvSpPr>
          <p:nvPr>
            <p:ph type="body" sz="quarter" idx="14" hasCustomPrompt="1"/>
          </p:nvPr>
        </p:nvSpPr>
        <p:spPr>
          <a:xfrm>
            <a:off x="1627200" y="2438800"/>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10" name="Text Placeholder 11">
            <a:extLst>
              <a:ext uri="{FF2B5EF4-FFF2-40B4-BE49-F238E27FC236}">
                <a16:creationId xmlns:a16="http://schemas.microsoft.com/office/drawing/2014/main" id="{B57948E2-0544-297E-98BE-01D21FE1B9BC}"/>
              </a:ext>
            </a:extLst>
          </p:cNvPr>
          <p:cNvSpPr>
            <a:spLocks noGrp="1"/>
          </p:cNvSpPr>
          <p:nvPr>
            <p:ph type="body" sz="quarter" idx="15" hasCustomPrompt="1"/>
          </p:nvPr>
        </p:nvSpPr>
        <p:spPr>
          <a:xfrm>
            <a:off x="1627200" y="3407262"/>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11" name="Text Placeholder 13">
            <a:extLst>
              <a:ext uri="{FF2B5EF4-FFF2-40B4-BE49-F238E27FC236}">
                <a16:creationId xmlns:a16="http://schemas.microsoft.com/office/drawing/2014/main" id="{3F702000-308D-0551-45E0-1D6AA1A3CA5A}"/>
              </a:ext>
            </a:extLst>
          </p:cNvPr>
          <p:cNvSpPr>
            <a:spLocks noGrp="1"/>
          </p:cNvSpPr>
          <p:nvPr>
            <p:ph type="body" sz="quarter" idx="16" hasCustomPrompt="1"/>
          </p:nvPr>
        </p:nvSpPr>
        <p:spPr>
          <a:xfrm>
            <a:off x="1627200" y="3814062"/>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12" name="Text Placeholder 15">
            <a:extLst>
              <a:ext uri="{FF2B5EF4-FFF2-40B4-BE49-F238E27FC236}">
                <a16:creationId xmlns:a16="http://schemas.microsoft.com/office/drawing/2014/main" id="{4BFFF40C-A35B-E255-8C82-3946E4D66F0C}"/>
              </a:ext>
            </a:extLst>
          </p:cNvPr>
          <p:cNvSpPr>
            <a:spLocks noGrp="1"/>
          </p:cNvSpPr>
          <p:nvPr>
            <p:ph type="body" sz="quarter" idx="17" hasCustomPrompt="1"/>
          </p:nvPr>
        </p:nvSpPr>
        <p:spPr>
          <a:xfrm>
            <a:off x="1627200" y="4775333"/>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13" name="Text Placeholder 17">
            <a:extLst>
              <a:ext uri="{FF2B5EF4-FFF2-40B4-BE49-F238E27FC236}">
                <a16:creationId xmlns:a16="http://schemas.microsoft.com/office/drawing/2014/main" id="{CDA206BF-D1EC-20DC-23A8-6B06BA4668F4}"/>
              </a:ext>
            </a:extLst>
          </p:cNvPr>
          <p:cNvSpPr>
            <a:spLocks noGrp="1"/>
          </p:cNvSpPr>
          <p:nvPr>
            <p:ph type="body" sz="quarter" idx="18" hasCustomPrompt="1"/>
          </p:nvPr>
        </p:nvSpPr>
        <p:spPr>
          <a:xfrm>
            <a:off x="1627200" y="5176625"/>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20" name="Text Placeholder 19">
            <a:extLst>
              <a:ext uri="{FF2B5EF4-FFF2-40B4-BE49-F238E27FC236}">
                <a16:creationId xmlns:a16="http://schemas.microsoft.com/office/drawing/2014/main" id="{829657E6-2BBB-AE8B-5738-4ED1193F3C65}"/>
              </a:ext>
            </a:extLst>
          </p:cNvPr>
          <p:cNvSpPr>
            <a:spLocks noGrp="1"/>
          </p:cNvSpPr>
          <p:nvPr>
            <p:ph type="body" sz="quarter" idx="22" hasCustomPrompt="1"/>
          </p:nvPr>
        </p:nvSpPr>
        <p:spPr>
          <a:xfrm>
            <a:off x="6908400" y="2032000"/>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21" name="Text Placeholder 21">
            <a:extLst>
              <a:ext uri="{FF2B5EF4-FFF2-40B4-BE49-F238E27FC236}">
                <a16:creationId xmlns:a16="http://schemas.microsoft.com/office/drawing/2014/main" id="{D5F13A68-0992-A02D-2085-088F7FB386CF}"/>
              </a:ext>
            </a:extLst>
          </p:cNvPr>
          <p:cNvSpPr>
            <a:spLocks noGrp="1"/>
          </p:cNvSpPr>
          <p:nvPr>
            <p:ph type="body" sz="quarter" idx="23" hasCustomPrompt="1"/>
          </p:nvPr>
        </p:nvSpPr>
        <p:spPr>
          <a:xfrm>
            <a:off x="6908400" y="2438800"/>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22" name="Text Placeholder 23">
            <a:extLst>
              <a:ext uri="{FF2B5EF4-FFF2-40B4-BE49-F238E27FC236}">
                <a16:creationId xmlns:a16="http://schemas.microsoft.com/office/drawing/2014/main" id="{1E1EDBBA-CC92-DD1B-0EA3-66A4ACDF4961}"/>
              </a:ext>
            </a:extLst>
          </p:cNvPr>
          <p:cNvSpPr>
            <a:spLocks noGrp="1"/>
          </p:cNvSpPr>
          <p:nvPr>
            <p:ph type="body" sz="quarter" idx="24" hasCustomPrompt="1"/>
          </p:nvPr>
        </p:nvSpPr>
        <p:spPr>
          <a:xfrm>
            <a:off x="6908400" y="3407262"/>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23" name="Text Placeholder 25">
            <a:extLst>
              <a:ext uri="{FF2B5EF4-FFF2-40B4-BE49-F238E27FC236}">
                <a16:creationId xmlns:a16="http://schemas.microsoft.com/office/drawing/2014/main" id="{B709458F-23CC-24F7-D0C5-5E4045FF801D}"/>
              </a:ext>
            </a:extLst>
          </p:cNvPr>
          <p:cNvSpPr>
            <a:spLocks noGrp="1"/>
          </p:cNvSpPr>
          <p:nvPr>
            <p:ph type="body" sz="quarter" idx="25" hasCustomPrompt="1"/>
          </p:nvPr>
        </p:nvSpPr>
        <p:spPr>
          <a:xfrm>
            <a:off x="6908400" y="3814062"/>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24" name="Text Placeholder 27">
            <a:extLst>
              <a:ext uri="{FF2B5EF4-FFF2-40B4-BE49-F238E27FC236}">
                <a16:creationId xmlns:a16="http://schemas.microsoft.com/office/drawing/2014/main" id="{CB4AFC49-FF6C-C54D-8BD5-C159019A16AA}"/>
              </a:ext>
            </a:extLst>
          </p:cNvPr>
          <p:cNvSpPr>
            <a:spLocks noGrp="1"/>
          </p:cNvSpPr>
          <p:nvPr>
            <p:ph type="body" sz="quarter" idx="26" hasCustomPrompt="1"/>
          </p:nvPr>
        </p:nvSpPr>
        <p:spPr>
          <a:xfrm>
            <a:off x="6908400" y="4771425"/>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25" name="Text Placeholder 29">
            <a:extLst>
              <a:ext uri="{FF2B5EF4-FFF2-40B4-BE49-F238E27FC236}">
                <a16:creationId xmlns:a16="http://schemas.microsoft.com/office/drawing/2014/main" id="{0AD1C022-E77A-3740-3CE3-4B1CE7E2E59A}"/>
              </a:ext>
            </a:extLst>
          </p:cNvPr>
          <p:cNvSpPr>
            <a:spLocks noGrp="1"/>
          </p:cNvSpPr>
          <p:nvPr>
            <p:ph type="body" sz="quarter" idx="27" hasCustomPrompt="1"/>
          </p:nvPr>
        </p:nvSpPr>
        <p:spPr>
          <a:xfrm>
            <a:off x="6908400" y="5176625"/>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14" name="Picture Placeholder 13">
            <a:extLst>
              <a:ext uri="{FF2B5EF4-FFF2-40B4-BE49-F238E27FC236}">
                <a16:creationId xmlns:a16="http://schemas.microsoft.com/office/drawing/2014/main" id="{FBDD3744-46F2-736A-4038-673D1FF9CD30}"/>
              </a:ext>
            </a:extLst>
          </p:cNvPr>
          <p:cNvSpPr>
            <a:spLocks noGrp="1" noChangeAspect="1"/>
          </p:cNvSpPr>
          <p:nvPr>
            <p:ph type="pic" sz="quarter" idx="31" hasCustomPrompt="1"/>
          </p:nvPr>
        </p:nvSpPr>
        <p:spPr>
          <a:xfrm>
            <a:off x="812800" y="1897200"/>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18" name="Picture Placeholder 13">
            <a:extLst>
              <a:ext uri="{FF2B5EF4-FFF2-40B4-BE49-F238E27FC236}">
                <a16:creationId xmlns:a16="http://schemas.microsoft.com/office/drawing/2014/main" id="{563958C5-3660-498E-C474-E4688C827CDB}"/>
              </a:ext>
            </a:extLst>
          </p:cNvPr>
          <p:cNvSpPr>
            <a:spLocks noGrp="1" noChangeAspect="1"/>
          </p:cNvSpPr>
          <p:nvPr>
            <p:ph type="pic" sz="quarter" idx="32" hasCustomPrompt="1"/>
          </p:nvPr>
        </p:nvSpPr>
        <p:spPr>
          <a:xfrm>
            <a:off x="812800" y="3266248"/>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19" name="Picture Placeholder 13">
            <a:extLst>
              <a:ext uri="{FF2B5EF4-FFF2-40B4-BE49-F238E27FC236}">
                <a16:creationId xmlns:a16="http://schemas.microsoft.com/office/drawing/2014/main" id="{3313FA27-C7FC-F21E-37A1-4C534FB1614F}"/>
              </a:ext>
            </a:extLst>
          </p:cNvPr>
          <p:cNvSpPr>
            <a:spLocks noGrp="1" noChangeAspect="1"/>
          </p:cNvSpPr>
          <p:nvPr>
            <p:ph type="pic" sz="quarter" idx="33" hasCustomPrompt="1"/>
          </p:nvPr>
        </p:nvSpPr>
        <p:spPr>
          <a:xfrm>
            <a:off x="812800" y="4635132"/>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29" name="Picture Placeholder 13">
            <a:extLst>
              <a:ext uri="{FF2B5EF4-FFF2-40B4-BE49-F238E27FC236}">
                <a16:creationId xmlns:a16="http://schemas.microsoft.com/office/drawing/2014/main" id="{8C9EFC75-2144-FB95-5D8B-93B278ACA065}"/>
              </a:ext>
            </a:extLst>
          </p:cNvPr>
          <p:cNvSpPr>
            <a:spLocks noGrp="1" noChangeAspect="1"/>
          </p:cNvSpPr>
          <p:nvPr>
            <p:ph type="pic" sz="quarter" idx="34" hasCustomPrompt="1"/>
          </p:nvPr>
        </p:nvSpPr>
        <p:spPr>
          <a:xfrm>
            <a:off x="6096000" y="1897200"/>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30" name="Picture Placeholder 13">
            <a:extLst>
              <a:ext uri="{FF2B5EF4-FFF2-40B4-BE49-F238E27FC236}">
                <a16:creationId xmlns:a16="http://schemas.microsoft.com/office/drawing/2014/main" id="{0055D355-8362-BFF1-4109-3CA246F1B378}"/>
              </a:ext>
            </a:extLst>
          </p:cNvPr>
          <p:cNvSpPr>
            <a:spLocks noGrp="1" noChangeAspect="1"/>
          </p:cNvSpPr>
          <p:nvPr>
            <p:ph type="pic" sz="quarter" idx="35" hasCustomPrompt="1"/>
          </p:nvPr>
        </p:nvSpPr>
        <p:spPr>
          <a:xfrm>
            <a:off x="6096000" y="3266248"/>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31" name="Picture Placeholder 13">
            <a:extLst>
              <a:ext uri="{FF2B5EF4-FFF2-40B4-BE49-F238E27FC236}">
                <a16:creationId xmlns:a16="http://schemas.microsoft.com/office/drawing/2014/main" id="{5CB24E14-2071-2332-7A3A-AABB21F221B4}"/>
              </a:ext>
            </a:extLst>
          </p:cNvPr>
          <p:cNvSpPr>
            <a:spLocks noGrp="1" noChangeAspect="1"/>
          </p:cNvSpPr>
          <p:nvPr>
            <p:ph type="pic" sz="quarter" idx="36" hasCustomPrompt="1"/>
          </p:nvPr>
        </p:nvSpPr>
        <p:spPr>
          <a:xfrm>
            <a:off x="6096000" y="4635132"/>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Tree>
    <p:extLst>
      <p:ext uri="{BB962C8B-B14F-4D97-AF65-F5344CB8AC3E}">
        <p14:creationId xmlns:p14="http://schemas.microsoft.com/office/powerpoint/2010/main" val="92094132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eks ikoner og tekst B">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037F398-E5AE-CE63-BA0E-2E5292F937BF}"/>
              </a:ext>
            </a:extLst>
          </p:cNvPr>
          <p:cNvSpPr/>
          <p:nvPr userDrawn="1"/>
        </p:nvSpPr>
        <p:spPr>
          <a:xfrm>
            <a:off x="406400" y="0"/>
            <a:ext cx="11379200" cy="60452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3" name="Slide Number Placeholder 2">
            <a:extLst>
              <a:ext uri="{FF2B5EF4-FFF2-40B4-BE49-F238E27FC236}">
                <a16:creationId xmlns:a16="http://schemas.microsoft.com/office/drawing/2014/main" id="{C5540551-B70E-E33A-46CA-EB41554C1AE3}"/>
              </a:ext>
            </a:extLst>
          </p:cNvPr>
          <p:cNvSpPr>
            <a:spLocks noGrp="1"/>
          </p:cNvSpPr>
          <p:nvPr>
            <p:ph type="sldNum" sz="quarter" idx="10"/>
          </p:nvPr>
        </p:nvSpPr>
        <p:spPr/>
        <p:txBody>
          <a:bodyPr/>
          <a:lstStyle/>
          <a:p>
            <a:fld id="{24C8C45C-947F-4981-8B3F-4F32E973C901}" type="slidenum">
              <a:rPr lang="da-DK" smtClean="0"/>
              <a:pPr/>
              <a:t>‹nr.›</a:t>
            </a:fld>
            <a:endParaRPr lang="da-DK" dirty="0"/>
          </a:p>
        </p:txBody>
      </p:sp>
      <p:sp>
        <p:nvSpPr>
          <p:cNvPr id="4" name="Date Placeholder 3" hidden="1">
            <a:extLst>
              <a:ext uri="{FF2B5EF4-FFF2-40B4-BE49-F238E27FC236}">
                <a16:creationId xmlns:a16="http://schemas.microsoft.com/office/drawing/2014/main" id="{81A95D3A-EA64-B0AE-D22F-794B2F0E727D}"/>
              </a:ext>
            </a:extLst>
          </p:cNvPr>
          <p:cNvSpPr>
            <a:spLocks noGrp="1"/>
          </p:cNvSpPr>
          <p:nvPr>
            <p:ph type="dt" sz="half" idx="11"/>
          </p:nvPr>
        </p:nvSpPr>
        <p:spPr/>
        <p:txBody>
          <a:bodyPr/>
          <a:lstStyle/>
          <a:p>
            <a:fld id="{AC78E449-52C4-419F-BF2A-B4CAC5A3BB5A}" type="datetime2">
              <a:rPr lang="da-DK" smtClean="0"/>
              <a:t>30. oktober 2025</a:t>
            </a:fld>
            <a:endParaRPr lang="da-DK" dirty="0"/>
          </a:p>
        </p:txBody>
      </p:sp>
      <p:sp>
        <p:nvSpPr>
          <p:cNvPr id="5" name="Footer Placeholder 4" hidden="1">
            <a:extLst>
              <a:ext uri="{FF2B5EF4-FFF2-40B4-BE49-F238E27FC236}">
                <a16:creationId xmlns:a16="http://schemas.microsoft.com/office/drawing/2014/main" id="{740892CB-CC60-9DDB-6905-029B5D8B7A38}"/>
              </a:ext>
            </a:extLst>
          </p:cNvPr>
          <p:cNvSpPr>
            <a:spLocks noGrp="1"/>
          </p:cNvSpPr>
          <p:nvPr>
            <p:ph type="ftr" sz="quarter" idx="12"/>
          </p:nvPr>
        </p:nvSpPr>
        <p:spPr/>
        <p:txBody>
          <a:bodyPr/>
          <a:lstStyle/>
          <a:p>
            <a:endParaRPr lang="da-DK" dirty="0"/>
          </a:p>
        </p:txBody>
      </p:sp>
      <p:sp>
        <p:nvSpPr>
          <p:cNvPr id="2" name="Title 1">
            <a:extLst>
              <a:ext uri="{FF2B5EF4-FFF2-40B4-BE49-F238E27FC236}">
                <a16:creationId xmlns:a16="http://schemas.microsoft.com/office/drawing/2014/main" id="{09096ACA-1398-9098-38E9-3E052EDEED5D}"/>
              </a:ext>
            </a:extLst>
          </p:cNvPr>
          <p:cNvSpPr>
            <a:spLocks noGrp="1"/>
          </p:cNvSpPr>
          <p:nvPr>
            <p:ph type="title" hasCustomPrompt="1"/>
          </p:nvPr>
        </p:nvSpPr>
        <p:spPr/>
        <p:txBody>
          <a:bodyPr/>
          <a:lstStyle/>
          <a:p>
            <a:r>
              <a:rPr lang="da-DK" dirty="0"/>
              <a:t>Klik for at tilføje titel</a:t>
            </a:r>
          </a:p>
        </p:txBody>
      </p:sp>
      <p:sp>
        <p:nvSpPr>
          <p:cNvPr id="8" name="Text Placeholder 7">
            <a:extLst>
              <a:ext uri="{FF2B5EF4-FFF2-40B4-BE49-F238E27FC236}">
                <a16:creationId xmlns:a16="http://schemas.microsoft.com/office/drawing/2014/main" id="{0FE1DD2D-BE0A-F97F-4546-79D731B9B64D}"/>
              </a:ext>
            </a:extLst>
          </p:cNvPr>
          <p:cNvSpPr>
            <a:spLocks noGrp="1"/>
          </p:cNvSpPr>
          <p:nvPr>
            <p:ph type="body" sz="quarter" idx="13" hasCustomPrompt="1"/>
          </p:nvPr>
        </p:nvSpPr>
        <p:spPr>
          <a:xfrm>
            <a:off x="1627200" y="2032000"/>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9" name="Text Placeholder 9">
            <a:extLst>
              <a:ext uri="{FF2B5EF4-FFF2-40B4-BE49-F238E27FC236}">
                <a16:creationId xmlns:a16="http://schemas.microsoft.com/office/drawing/2014/main" id="{2D934099-829D-DC4F-48FB-F639281F9410}"/>
              </a:ext>
            </a:extLst>
          </p:cNvPr>
          <p:cNvSpPr>
            <a:spLocks noGrp="1"/>
          </p:cNvSpPr>
          <p:nvPr>
            <p:ph type="body" sz="quarter" idx="14" hasCustomPrompt="1"/>
          </p:nvPr>
        </p:nvSpPr>
        <p:spPr>
          <a:xfrm>
            <a:off x="1627200" y="2438800"/>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10" name="Text Placeholder 11">
            <a:extLst>
              <a:ext uri="{FF2B5EF4-FFF2-40B4-BE49-F238E27FC236}">
                <a16:creationId xmlns:a16="http://schemas.microsoft.com/office/drawing/2014/main" id="{B57948E2-0544-297E-98BE-01D21FE1B9BC}"/>
              </a:ext>
            </a:extLst>
          </p:cNvPr>
          <p:cNvSpPr>
            <a:spLocks noGrp="1"/>
          </p:cNvSpPr>
          <p:nvPr>
            <p:ph type="body" sz="quarter" idx="15" hasCustomPrompt="1"/>
          </p:nvPr>
        </p:nvSpPr>
        <p:spPr>
          <a:xfrm>
            <a:off x="1627200" y="3407262"/>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11" name="Text Placeholder 13">
            <a:extLst>
              <a:ext uri="{FF2B5EF4-FFF2-40B4-BE49-F238E27FC236}">
                <a16:creationId xmlns:a16="http://schemas.microsoft.com/office/drawing/2014/main" id="{3F702000-308D-0551-45E0-1D6AA1A3CA5A}"/>
              </a:ext>
            </a:extLst>
          </p:cNvPr>
          <p:cNvSpPr>
            <a:spLocks noGrp="1"/>
          </p:cNvSpPr>
          <p:nvPr>
            <p:ph type="body" sz="quarter" idx="16" hasCustomPrompt="1"/>
          </p:nvPr>
        </p:nvSpPr>
        <p:spPr>
          <a:xfrm>
            <a:off x="1627200" y="3814062"/>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12" name="Text Placeholder 15">
            <a:extLst>
              <a:ext uri="{FF2B5EF4-FFF2-40B4-BE49-F238E27FC236}">
                <a16:creationId xmlns:a16="http://schemas.microsoft.com/office/drawing/2014/main" id="{4BFFF40C-A35B-E255-8C82-3946E4D66F0C}"/>
              </a:ext>
            </a:extLst>
          </p:cNvPr>
          <p:cNvSpPr>
            <a:spLocks noGrp="1"/>
          </p:cNvSpPr>
          <p:nvPr>
            <p:ph type="body" sz="quarter" idx="17" hasCustomPrompt="1"/>
          </p:nvPr>
        </p:nvSpPr>
        <p:spPr>
          <a:xfrm>
            <a:off x="1627200" y="4775333"/>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13" name="Text Placeholder 17">
            <a:extLst>
              <a:ext uri="{FF2B5EF4-FFF2-40B4-BE49-F238E27FC236}">
                <a16:creationId xmlns:a16="http://schemas.microsoft.com/office/drawing/2014/main" id="{CDA206BF-D1EC-20DC-23A8-6B06BA4668F4}"/>
              </a:ext>
            </a:extLst>
          </p:cNvPr>
          <p:cNvSpPr>
            <a:spLocks noGrp="1"/>
          </p:cNvSpPr>
          <p:nvPr>
            <p:ph type="body" sz="quarter" idx="18" hasCustomPrompt="1"/>
          </p:nvPr>
        </p:nvSpPr>
        <p:spPr>
          <a:xfrm>
            <a:off x="1627200" y="5176625"/>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20" name="Text Placeholder 19">
            <a:extLst>
              <a:ext uri="{FF2B5EF4-FFF2-40B4-BE49-F238E27FC236}">
                <a16:creationId xmlns:a16="http://schemas.microsoft.com/office/drawing/2014/main" id="{829657E6-2BBB-AE8B-5738-4ED1193F3C65}"/>
              </a:ext>
            </a:extLst>
          </p:cNvPr>
          <p:cNvSpPr>
            <a:spLocks noGrp="1"/>
          </p:cNvSpPr>
          <p:nvPr>
            <p:ph type="body" sz="quarter" idx="22" hasCustomPrompt="1"/>
          </p:nvPr>
        </p:nvSpPr>
        <p:spPr>
          <a:xfrm>
            <a:off x="6908400" y="2032000"/>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21" name="Text Placeholder 21">
            <a:extLst>
              <a:ext uri="{FF2B5EF4-FFF2-40B4-BE49-F238E27FC236}">
                <a16:creationId xmlns:a16="http://schemas.microsoft.com/office/drawing/2014/main" id="{D5F13A68-0992-A02D-2085-088F7FB386CF}"/>
              </a:ext>
            </a:extLst>
          </p:cNvPr>
          <p:cNvSpPr>
            <a:spLocks noGrp="1"/>
          </p:cNvSpPr>
          <p:nvPr>
            <p:ph type="body" sz="quarter" idx="23" hasCustomPrompt="1"/>
          </p:nvPr>
        </p:nvSpPr>
        <p:spPr>
          <a:xfrm>
            <a:off x="6908400" y="2438800"/>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22" name="Text Placeholder 23">
            <a:extLst>
              <a:ext uri="{FF2B5EF4-FFF2-40B4-BE49-F238E27FC236}">
                <a16:creationId xmlns:a16="http://schemas.microsoft.com/office/drawing/2014/main" id="{1E1EDBBA-CC92-DD1B-0EA3-66A4ACDF4961}"/>
              </a:ext>
            </a:extLst>
          </p:cNvPr>
          <p:cNvSpPr>
            <a:spLocks noGrp="1"/>
          </p:cNvSpPr>
          <p:nvPr>
            <p:ph type="body" sz="quarter" idx="24" hasCustomPrompt="1"/>
          </p:nvPr>
        </p:nvSpPr>
        <p:spPr>
          <a:xfrm>
            <a:off x="6908400" y="3407262"/>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23" name="Text Placeholder 25">
            <a:extLst>
              <a:ext uri="{FF2B5EF4-FFF2-40B4-BE49-F238E27FC236}">
                <a16:creationId xmlns:a16="http://schemas.microsoft.com/office/drawing/2014/main" id="{B709458F-23CC-24F7-D0C5-5E4045FF801D}"/>
              </a:ext>
            </a:extLst>
          </p:cNvPr>
          <p:cNvSpPr>
            <a:spLocks noGrp="1"/>
          </p:cNvSpPr>
          <p:nvPr>
            <p:ph type="body" sz="quarter" idx="25" hasCustomPrompt="1"/>
          </p:nvPr>
        </p:nvSpPr>
        <p:spPr>
          <a:xfrm>
            <a:off x="6908400" y="3814062"/>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24" name="Text Placeholder 27">
            <a:extLst>
              <a:ext uri="{FF2B5EF4-FFF2-40B4-BE49-F238E27FC236}">
                <a16:creationId xmlns:a16="http://schemas.microsoft.com/office/drawing/2014/main" id="{CB4AFC49-FF6C-C54D-8BD5-C159019A16AA}"/>
              </a:ext>
            </a:extLst>
          </p:cNvPr>
          <p:cNvSpPr>
            <a:spLocks noGrp="1"/>
          </p:cNvSpPr>
          <p:nvPr>
            <p:ph type="body" sz="quarter" idx="26" hasCustomPrompt="1"/>
          </p:nvPr>
        </p:nvSpPr>
        <p:spPr>
          <a:xfrm>
            <a:off x="6908400" y="4771425"/>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25" name="Text Placeholder 29">
            <a:extLst>
              <a:ext uri="{FF2B5EF4-FFF2-40B4-BE49-F238E27FC236}">
                <a16:creationId xmlns:a16="http://schemas.microsoft.com/office/drawing/2014/main" id="{0AD1C022-E77A-3740-3CE3-4B1CE7E2E59A}"/>
              </a:ext>
            </a:extLst>
          </p:cNvPr>
          <p:cNvSpPr>
            <a:spLocks noGrp="1"/>
          </p:cNvSpPr>
          <p:nvPr>
            <p:ph type="body" sz="quarter" idx="27" hasCustomPrompt="1"/>
          </p:nvPr>
        </p:nvSpPr>
        <p:spPr>
          <a:xfrm>
            <a:off x="6908400" y="5176625"/>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7" name="Picture Placeholder 13">
            <a:extLst>
              <a:ext uri="{FF2B5EF4-FFF2-40B4-BE49-F238E27FC236}">
                <a16:creationId xmlns:a16="http://schemas.microsoft.com/office/drawing/2014/main" id="{6AFB7260-F6A1-518D-922E-C1F91F5422BB}"/>
              </a:ext>
            </a:extLst>
          </p:cNvPr>
          <p:cNvSpPr>
            <a:spLocks noGrp="1" noChangeAspect="1"/>
          </p:cNvSpPr>
          <p:nvPr>
            <p:ph type="pic" sz="quarter" idx="31" hasCustomPrompt="1"/>
          </p:nvPr>
        </p:nvSpPr>
        <p:spPr>
          <a:xfrm>
            <a:off x="812800" y="1897200"/>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14" name="Picture Placeholder 13">
            <a:extLst>
              <a:ext uri="{FF2B5EF4-FFF2-40B4-BE49-F238E27FC236}">
                <a16:creationId xmlns:a16="http://schemas.microsoft.com/office/drawing/2014/main" id="{410DAD18-2D9C-095F-ED03-227974DB46DB}"/>
              </a:ext>
            </a:extLst>
          </p:cNvPr>
          <p:cNvSpPr>
            <a:spLocks noGrp="1" noChangeAspect="1"/>
          </p:cNvSpPr>
          <p:nvPr>
            <p:ph type="pic" sz="quarter" idx="32" hasCustomPrompt="1"/>
          </p:nvPr>
        </p:nvSpPr>
        <p:spPr>
          <a:xfrm>
            <a:off x="812800" y="3266248"/>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18" name="Picture Placeholder 13">
            <a:extLst>
              <a:ext uri="{FF2B5EF4-FFF2-40B4-BE49-F238E27FC236}">
                <a16:creationId xmlns:a16="http://schemas.microsoft.com/office/drawing/2014/main" id="{570BBCC0-FFF0-AE9E-069A-EFAAA2F857E9}"/>
              </a:ext>
            </a:extLst>
          </p:cNvPr>
          <p:cNvSpPr>
            <a:spLocks noGrp="1" noChangeAspect="1"/>
          </p:cNvSpPr>
          <p:nvPr>
            <p:ph type="pic" sz="quarter" idx="33" hasCustomPrompt="1"/>
          </p:nvPr>
        </p:nvSpPr>
        <p:spPr>
          <a:xfrm>
            <a:off x="812800" y="4635132"/>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19" name="Picture Placeholder 13">
            <a:extLst>
              <a:ext uri="{FF2B5EF4-FFF2-40B4-BE49-F238E27FC236}">
                <a16:creationId xmlns:a16="http://schemas.microsoft.com/office/drawing/2014/main" id="{0BD158B6-7CA3-DCD4-B081-282D806B3C8A}"/>
              </a:ext>
            </a:extLst>
          </p:cNvPr>
          <p:cNvSpPr>
            <a:spLocks noGrp="1" noChangeAspect="1"/>
          </p:cNvSpPr>
          <p:nvPr>
            <p:ph type="pic" sz="quarter" idx="34" hasCustomPrompt="1"/>
          </p:nvPr>
        </p:nvSpPr>
        <p:spPr>
          <a:xfrm>
            <a:off x="6096000" y="1897200"/>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29" name="Picture Placeholder 13">
            <a:extLst>
              <a:ext uri="{FF2B5EF4-FFF2-40B4-BE49-F238E27FC236}">
                <a16:creationId xmlns:a16="http://schemas.microsoft.com/office/drawing/2014/main" id="{F83F36D7-893F-B4F4-8B80-2D93D02F745A}"/>
              </a:ext>
            </a:extLst>
          </p:cNvPr>
          <p:cNvSpPr>
            <a:spLocks noGrp="1" noChangeAspect="1"/>
          </p:cNvSpPr>
          <p:nvPr>
            <p:ph type="pic" sz="quarter" idx="35" hasCustomPrompt="1"/>
          </p:nvPr>
        </p:nvSpPr>
        <p:spPr>
          <a:xfrm>
            <a:off x="6096000" y="3266248"/>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30" name="Picture Placeholder 13">
            <a:extLst>
              <a:ext uri="{FF2B5EF4-FFF2-40B4-BE49-F238E27FC236}">
                <a16:creationId xmlns:a16="http://schemas.microsoft.com/office/drawing/2014/main" id="{14195EBC-C6A3-C244-9438-FD466D7C479E}"/>
              </a:ext>
            </a:extLst>
          </p:cNvPr>
          <p:cNvSpPr>
            <a:spLocks noGrp="1" noChangeAspect="1"/>
          </p:cNvSpPr>
          <p:nvPr>
            <p:ph type="pic" sz="quarter" idx="36" hasCustomPrompt="1"/>
          </p:nvPr>
        </p:nvSpPr>
        <p:spPr>
          <a:xfrm>
            <a:off x="6096000" y="4635132"/>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 slidet</a:t>
            </a:r>
            <a:br>
              <a:rPr lang="da-DK" dirty="0"/>
            </a:br>
            <a:r>
              <a:rPr lang="da-DK" dirty="0"/>
              <a:t>Klik på rammen, indsæt kopieret ikon</a:t>
            </a:r>
          </a:p>
        </p:txBody>
      </p:sp>
    </p:spTree>
    <p:extLst>
      <p:ext uri="{BB962C8B-B14F-4D97-AF65-F5344CB8AC3E}">
        <p14:creationId xmlns:p14="http://schemas.microsoft.com/office/powerpoint/2010/main" val="403079527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Fire ikoner og tekst A">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037F398-E5AE-CE63-BA0E-2E5292F937BF}"/>
              </a:ext>
            </a:extLst>
          </p:cNvPr>
          <p:cNvSpPr/>
          <p:nvPr userDrawn="1"/>
        </p:nvSpPr>
        <p:spPr>
          <a:xfrm>
            <a:off x="406400" y="0"/>
            <a:ext cx="11379200" cy="6045200"/>
          </a:xfrm>
          <a:prstGeom prst="rect">
            <a:avLst/>
          </a:prstGeom>
          <a:solidFill>
            <a:srgbClr val="F3F2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3" name="Slide Number Placeholder 2">
            <a:extLst>
              <a:ext uri="{FF2B5EF4-FFF2-40B4-BE49-F238E27FC236}">
                <a16:creationId xmlns:a16="http://schemas.microsoft.com/office/drawing/2014/main" id="{C5540551-B70E-E33A-46CA-EB41554C1AE3}"/>
              </a:ext>
            </a:extLst>
          </p:cNvPr>
          <p:cNvSpPr>
            <a:spLocks noGrp="1"/>
          </p:cNvSpPr>
          <p:nvPr>
            <p:ph type="sldNum" sz="quarter" idx="10"/>
          </p:nvPr>
        </p:nvSpPr>
        <p:spPr/>
        <p:txBody>
          <a:bodyPr/>
          <a:lstStyle/>
          <a:p>
            <a:fld id="{24C8C45C-947F-4981-8B3F-4F32E973C901}" type="slidenum">
              <a:rPr lang="da-DK" smtClean="0"/>
              <a:pPr/>
              <a:t>‹nr.›</a:t>
            </a:fld>
            <a:endParaRPr lang="da-DK" dirty="0"/>
          </a:p>
        </p:txBody>
      </p:sp>
      <p:sp>
        <p:nvSpPr>
          <p:cNvPr id="4" name="Date Placeholder 3" hidden="1">
            <a:extLst>
              <a:ext uri="{FF2B5EF4-FFF2-40B4-BE49-F238E27FC236}">
                <a16:creationId xmlns:a16="http://schemas.microsoft.com/office/drawing/2014/main" id="{81A95D3A-EA64-B0AE-D22F-794B2F0E727D}"/>
              </a:ext>
            </a:extLst>
          </p:cNvPr>
          <p:cNvSpPr>
            <a:spLocks noGrp="1"/>
          </p:cNvSpPr>
          <p:nvPr>
            <p:ph type="dt" sz="half" idx="11"/>
          </p:nvPr>
        </p:nvSpPr>
        <p:spPr/>
        <p:txBody>
          <a:bodyPr/>
          <a:lstStyle/>
          <a:p>
            <a:fld id="{A2AAB6B5-F5C7-408B-9709-4C53457FBDFA}" type="datetime2">
              <a:rPr lang="da-DK" smtClean="0"/>
              <a:t>30. oktober 2025</a:t>
            </a:fld>
            <a:endParaRPr lang="da-DK" dirty="0"/>
          </a:p>
        </p:txBody>
      </p:sp>
      <p:sp>
        <p:nvSpPr>
          <p:cNvPr id="5" name="Footer Placeholder 4" hidden="1">
            <a:extLst>
              <a:ext uri="{FF2B5EF4-FFF2-40B4-BE49-F238E27FC236}">
                <a16:creationId xmlns:a16="http://schemas.microsoft.com/office/drawing/2014/main" id="{740892CB-CC60-9DDB-6905-029B5D8B7A38}"/>
              </a:ext>
            </a:extLst>
          </p:cNvPr>
          <p:cNvSpPr>
            <a:spLocks noGrp="1"/>
          </p:cNvSpPr>
          <p:nvPr>
            <p:ph type="ftr" sz="quarter" idx="12"/>
          </p:nvPr>
        </p:nvSpPr>
        <p:spPr/>
        <p:txBody>
          <a:bodyPr/>
          <a:lstStyle/>
          <a:p>
            <a:endParaRPr lang="da-DK" dirty="0"/>
          </a:p>
        </p:txBody>
      </p:sp>
      <p:sp>
        <p:nvSpPr>
          <p:cNvPr id="2" name="Title 1">
            <a:extLst>
              <a:ext uri="{FF2B5EF4-FFF2-40B4-BE49-F238E27FC236}">
                <a16:creationId xmlns:a16="http://schemas.microsoft.com/office/drawing/2014/main" id="{09096ACA-1398-9098-38E9-3E052EDEED5D}"/>
              </a:ext>
            </a:extLst>
          </p:cNvPr>
          <p:cNvSpPr>
            <a:spLocks noGrp="1"/>
          </p:cNvSpPr>
          <p:nvPr>
            <p:ph type="title" hasCustomPrompt="1"/>
          </p:nvPr>
        </p:nvSpPr>
        <p:spPr/>
        <p:txBody>
          <a:bodyPr/>
          <a:lstStyle/>
          <a:p>
            <a:r>
              <a:rPr lang="da-DK" dirty="0"/>
              <a:t>Klik for at tilføje titel</a:t>
            </a:r>
          </a:p>
        </p:txBody>
      </p:sp>
      <p:sp>
        <p:nvSpPr>
          <p:cNvPr id="8" name="Text Placeholder 7">
            <a:extLst>
              <a:ext uri="{FF2B5EF4-FFF2-40B4-BE49-F238E27FC236}">
                <a16:creationId xmlns:a16="http://schemas.microsoft.com/office/drawing/2014/main" id="{0FE1DD2D-BE0A-F97F-4546-79D731B9B64D}"/>
              </a:ext>
            </a:extLst>
          </p:cNvPr>
          <p:cNvSpPr>
            <a:spLocks noGrp="1"/>
          </p:cNvSpPr>
          <p:nvPr>
            <p:ph type="body" sz="quarter" idx="13" hasCustomPrompt="1"/>
          </p:nvPr>
        </p:nvSpPr>
        <p:spPr>
          <a:xfrm>
            <a:off x="812799" y="2333907"/>
            <a:ext cx="4876799"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9" name="Text Placeholder 9">
            <a:extLst>
              <a:ext uri="{FF2B5EF4-FFF2-40B4-BE49-F238E27FC236}">
                <a16:creationId xmlns:a16="http://schemas.microsoft.com/office/drawing/2014/main" id="{2D934099-829D-DC4F-48FB-F639281F9410}"/>
              </a:ext>
            </a:extLst>
          </p:cNvPr>
          <p:cNvSpPr>
            <a:spLocks noGrp="1"/>
          </p:cNvSpPr>
          <p:nvPr>
            <p:ph type="body" sz="quarter" idx="14" hasCustomPrompt="1"/>
          </p:nvPr>
        </p:nvSpPr>
        <p:spPr>
          <a:xfrm>
            <a:off x="812799" y="2855988"/>
            <a:ext cx="4876799" cy="801612"/>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10" name="Text Placeholder 11">
            <a:extLst>
              <a:ext uri="{FF2B5EF4-FFF2-40B4-BE49-F238E27FC236}">
                <a16:creationId xmlns:a16="http://schemas.microsoft.com/office/drawing/2014/main" id="{B57948E2-0544-297E-98BE-01D21FE1B9BC}"/>
              </a:ext>
            </a:extLst>
          </p:cNvPr>
          <p:cNvSpPr>
            <a:spLocks noGrp="1"/>
          </p:cNvSpPr>
          <p:nvPr>
            <p:ph type="body" sz="quarter" idx="15" hasCustomPrompt="1"/>
          </p:nvPr>
        </p:nvSpPr>
        <p:spPr>
          <a:xfrm>
            <a:off x="812800" y="4324600"/>
            <a:ext cx="48768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11" name="Text Placeholder 13">
            <a:extLst>
              <a:ext uri="{FF2B5EF4-FFF2-40B4-BE49-F238E27FC236}">
                <a16:creationId xmlns:a16="http://schemas.microsoft.com/office/drawing/2014/main" id="{3F702000-308D-0551-45E0-1D6AA1A3CA5A}"/>
              </a:ext>
            </a:extLst>
          </p:cNvPr>
          <p:cNvSpPr>
            <a:spLocks noGrp="1"/>
          </p:cNvSpPr>
          <p:nvPr>
            <p:ph type="body" sz="quarter" idx="16" hasCustomPrompt="1"/>
          </p:nvPr>
        </p:nvSpPr>
        <p:spPr>
          <a:xfrm>
            <a:off x="812800" y="4834800"/>
            <a:ext cx="4876799" cy="802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12" name="Text Placeholder 15">
            <a:extLst>
              <a:ext uri="{FF2B5EF4-FFF2-40B4-BE49-F238E27FC236}">
                <a16:creationId xmlns:a16="http://schemas.microsoft.com/office/drawing/2014/main" id="{4BFFF40C-A35B-E255-8C82-3946E4D66F0C}"/>
              </a:ext>
            </a:extLst>
          </p:cNvPr>
          <p:cNvSpPr>
            <a:spLocks noGrp="1"/>
          </p:cNvSpPr>
          <p:nvPr>
            <p:ph type="body" sz="quarter" idx="17" hasCustomPrompt="1"/>
          </p:nvPr>
        </p:nvSpPr>
        <p:spPr>
          <a:xfrm>
            <a:off x="6502402" y="2333907"/>
            <a:ext cx="4876796"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13" name="Text Placeholder 17">
            <a:extLst>
              <a:ext uri="{FF2B5EF4-FFF2-40B4-BE49-F238E27FC236}">
                <a16:creationId xmlns:a16="http://schemas.microsoft.com/office/drawing/2014/main" id="{CDA206BF-D1EC-20DC-23A8-6B06BA4668F4}"/>
              </a:ext>
            </a:extLst>
          </p:cNvPr>
          <p:cNvSpPr>
            <a:spLocks noGrp="1"/>
          </p:cNvSpPr>
          <p:nvPr>
            <p:ph type="body" sz="quarter" idx="18" hasCustomPrompt="1"/>
          </p:nvPr>
        </p:nvSpPr>
        <p:spPr>
          <a:xfrm>
            <a:off x="6502401" y="2855988"/>
            <a:ext cx="4876796" cy="801612"/>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20" name="Text Placeholder 19">
            <a:extLst>
              <a:ext uri="{FF2B5EF4-FFF2-40B4-BE49-F238E27FC236}">
                <a16:creationId xmlns:a16="http://schemas.microsoft.com/office/drawing/2014/main" id="{829657E6-2BBB-AE8B-5738-4ED1193F3C65}"/>
              </a:ext>
            </a:extLst>
          </p:cNvPr>
          <p:cNvSpPr>
            <a:spLocks noGrp="1"/>
          </p:cNvSpPr>
          <p:nvPr>
            <p:ph type="body" sz="quarter" idx="22" hasCustomPrompt="1"/>
          </p:nvPr>
        </p:nvSpPr>
        <p:spPr>
          <a:xfrm>
            <a:off x="6502402" y="4324600"/>
            <a:ext cx="4876797"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21" name="Text Placeholder 21">
            <a:extLst>
              <a:ext uri="{FF2B5EF4-FFF2-40B4-BE49-F238E27FC236}">
                <a16:creationId xmlns:a16="http://schemas.microsoft.com/office/drawing/2014/main" id="{D5F13A68-0992-A02D-2085-088F7FB386CF}"/>
              </a:ext>
            </a:extLst>
          </p:cNvPr>
          <p:cNvSpPr>
            <a:spLocks noGrp="1"/>
          </p:cNvSpPr>
          <p:nvPr>
            <p:ph type="body" sz="quarter" idx="23" hasCustomPrompt="1"/>
          </p:nvPr>
        </p:nvSpPr>
        <p:spPr>
          <a:xfrm>
            <a:off x="6502401" y="4834800"/>
            <a:ext cx="4876797" cy="802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7" name="Picture Placeholder 13">
            <a:extLst>
              <a:ext uri="{FF2B5EF4-FFF2-40B4-BE49-F238E27FC236}">
                <a16:creationId xmlns:a16="http://schemas.microsoft.com/office/drawing/2014/main" id="{F9AE0B24-E915-39D2-2DE8-35F994FA84E9}"/>
              </a:ext>
            </a:extLst>
          </p:cNvPr>
          <p:cNvSpPr>
            <a:spLocks noGrp="1" noChangeAspect="1"/>
          </p:cNvSpPr>
          <p:nvPr>
            <p:ph type="pic" sz="quarter" idx="31" hasCustomPrompt="1"/>
          </p:nvPr>
        </p:nvSpPr>
        <p:spPr>
          <a:xfrm>
            <a:off x="812800" y="1670400"/>
            <a:ext cx="612000" cy="612000"/>
          </a:xfrm>
        </p:spPr>
        <p:txBody>
          <a:bodyPr wrap="none" lIns="792000" bIns="0" anchor="ctr"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14" name="Picture Placeholder 13">
            <a:extLst>
              <a:ext uri="{FF2B5EF4-FFF2-40B4-BE49-F238E27FC236}">
                <a16:creationId xmlns:a16="http://schemas.microsoft.com/office/drawing/2014/main" id="{658B0E6D-49DE-700B-C592-21C1345FFD53}"/>
              </a:ext>
            </a:extLst>
          </p:cNvPr>
          <p:cNvSpPr>
            <a:spLocks noGrp="1" noChangeAspect="1"/>
          </p:cNvSpPr>
          <p:nvPr>
            <p:ph type="pic" sz="quarter" idx="32" hasCustomPrompt="1"/>
          </p:nvPr>
        </p:nvSpPr>
        <p:spPr>
          <a:xfrm>
            <a:off x="812800" y="3657600"/>
            <a:ext cx="612000" cy="612000"/>
          </a:xfrm>
        </p:spPr>
        <p:txBody>
          <a:bodyPr wrap="none" lIns="792000" bIns="0" anchor="ctr"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18" name="Picture Placeholder 13">
            <a:extLst>
              <a:ext uri="{FF2B5EF4-FFF2-40B4-BE49-F238E27FC236}">
                <a16:creationId xmlns:a16="http://schemas.microsoft.com/office/drawing/2014/main" id="{874686F1-6C8F-FDF6-53A2-0D0AE16737DD}"/>
              </a:ext>
            </a:extLst>
          </p:cNvPr>
          <p:cNvSpPr>
            <a:spLocks noGrp="1" noChangeAspect="1"/>
          </p:cNvSpPr>
          <p:nvPr>
            <p:ph type="pic" sz="quarter" idx="33" hasCustomPrompt="1"/>
          </p:nvPr>
        </p:nvSpPr>
        <p:spPr>
          <a:xfrm>
            <a:off x="6502403" y="1666907"/>
            <a:ext cx="612000" cy="612000"/>
          </a:xfrm>
        </p:spPr>
        <p:txBody>
          <a:bodyPr wrap="none" lIns="792000" bIns="0" anchor="ctr"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19" name="Picture Placeholder 13">
            <a:extLst>
              <a:ext uri="{FF2B5EF4-FFF2-40B4-BE49-F238E27FC236}">
                <a16:creationId xmlns:a16="http://schemas.microsoft.com/office/drawing/2014/main" id="{C9955AC5-7D8F-5CA1-9B25-5F29D4CFEB68}"/>
              </a:ext>
            </a:extLst>
          </p:cNvPr>
          <p:cNvSpPr>
            <a:spLocks noGrp="1" noChangeAspect="1"/>
          </p:cNvSpPr>
          <p:nvPr>
            <p:ph type="pic" sz="quarter" idx="34" hasCustomPrompt="1"/>
          </p:nvPr>
        </p:nvSpPr>
        <p:spPr>
          <a:xfrm>
            <a:off x="6502402" y="3657600"/>
            <a:ext cx="612000" cy="612000"/>
          </a:xfrm>
        </p:spPr>
        <p:txBody>
          <a:bodyPr wrap="none" lIns="792000" bIns="0" anchor="ctr"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Tree>
    <p:extLst>
      <p:ext uri="{BB962C8B-B14F-4D97-AF65-F5344CB8AC3E}">
        <p14:creationId xmlns:p14="http://schemas.microsoft.com/office/powerpoint/2010/main" val="164689644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Fire ikoner og tekst B">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037F398-E5AE-CE63-BA0E-2E5292F937BF}"/>
              </a:ext>
            </a:extLst>
          </p:cNvPr>
          <p:cNvSpPr/>
          <p:nvPr userDrawn="1"/>
        </p:nvSpPr>
        <p:spPr>
          <a:xfrm>
            <a:off x="406400" y="0"/>
            <a:ext cx="11379200" cy="60452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3" name="Slide Number Placeholder 2">
            <a:extLst>
              <a:ext uri="{FF2B5EF4-FFF2-40B4-BE49-F238E27FC236}">
                <a16:creationId xmlns:a16="http://schemas.microsoft.com/office/drawing/2014/main" id="{C5540551-B70E-E33A-46CA-EB41554C1AE3}"/>
              </a:ext>
            </a:extLst>
          </p:cNvPr>
          <p:cNvSpPr>
            <a:spLocks noGrp="1"/>
          </p:cNvSpPr>
          <p:nvPr>
            <p:ph type="sldNum" sz="quarter" idx="10"/>
          </p:nvPr>
        </p:nvSpPr>
        <p:spPr/>
        <p:txBody>
          <a:bodyPr/>
          <a:lstStyle/>
          <a:p>
            <a:fld id="{24C8C45C-947F-4981-8B3F-4F32E973C901}" type="slidenum">
              <a:rPr lang="da-DK" smtClean="0"/>
              <a:pPr/>
              <a:t>‹nr.›</a:t>
            </a:fld>
            <a:endParaRPr lang="da-DK" dirty="0"/>
          </a:p>
        </p:txBody>
      </p:sp>
      <p:sp>
        <p:nvSpPr>
          <p:cNvPr id="4" name="Date Placeholder 3" hidden="1">
            <a:extLst>
              <a:ext uri="{FF2B5EF4-FFF2-40B4-BE49-F238E27FC236}">
                <a16:creationId xmlns:a16="http://schemas.microsoft.com/office/drawing/2014/main" id="{81A95D3A-EA64-B0AE-D22F-794B2F0E727D}"/>
              </a:ext>
            </a:extLst>
          </p:cNvPr>
          <p:cNvSpPr>
            <a:spLocks noGrp="1"/>
          </p:cNvSpPr>
          <p:nvPr>
            <p:ph type="dt" sz="half" idx="11"/>
          </p:nvPr>
        </p:nvSpPr>
        <p:spPr/>
        <p:txBody>
          <a:bodyPr/>
          <a:lstStyle/>
          <a:p>
            <a:fld id="{AD95A20B-37E7-4479-832B-C5F11AB38E74}" type="datetime2">
              <a:rPr lang="da-DK" smtClean="0"/>
              <a:t>30. oktober 2025</a:t>
            </a:fld>
            <a:endParaRPr lang="da-DK" dirty="0"/>
          </a:p>
        </p:txBody>
      </p:sp>
      <p:sp>
        <p:nvSpPr>
          <p:cNvPr id="5" name="Footer Placeholder 4" hidden="1">
            <a:extLst>
              <a:ext uri="{FF2B5EF4-FFF2-40B4-BE49-F238E27FC236}">
                <a16:creationId xmlns:a16="http://schemas.microsoft.com/office/drawing/2014/main" id="{740892CB-CC60-9DDB-6905-029B5D8B7A38}"/>
              </a:ext>
            </a:extLst>
          </p:cNvPr>
          <p:cNvSpPr>
            <a:spLocks noGrp="1"/>
          </p:cNvSpPr>
          <p:nvPr>
            <p:ph type="ftr" sz="quarter" idx="12"/>
          </p:nvPr>
        </p:nvSpPr>
        <p:spPr/>
        <p:txBody>
          <a:bodyPr/>
          <a:lstStyle/>
          <a:p>
            <a:endParaRPr lang="da-DK" dirty="0"/>
          </a:p>
        </p:txBody>
      </p:sp>
      <p:sp>
        <p:nvSpPr>
          <p:cNvPr id="2" name="Title 1">
            <a:extLst>
              <a:ext uri="{FF2B5EF4-FFF2-40B4-BE49-F238E27FC236}">
                <a16:creationId xmlns:a16="http://schemas.microsoft.com/office/drawing/2014/main" id="{09096ACA-1398-9098-38E9-3E052EDEED5D}"/>
              </a:ext>
            </a:extLst>
          </p:cNvPr>
          <p:cNvSpPr>
            <a:spLocks noGrp="1"/>
          </p:cNvSpPr>
          <p:nvPr>
            <p:ph type="title" hasCustomPrompt="1"/>
          </p:nvPr>
        </p:nvSpPr>
        <p:spPr/>
        <p:txBody>
          <a:bodyPr/>
          <a:lstStyle/>
          <a:p>
            <a:r>
              <a:rPr lang="da-DK" dirty="0"/>
              <a:t>Klik for at tilføje titel</a:t>
            </a:r>
          </a:p>
        </p:txBody>
      </p:sp>
      <p:sp>
        <p:nvSpPr>
          <p:cNvPr id="8" name="Text Placeholder 7">
            <a:extLst>
              <a:ext uri="{FF2B5EF4-FFF2-40B4-BE49-F238E27FC236}">
                <a16:creationId xmlns:a16="http://schemas.microsoft.com/office/drawing/2014/main" id="{0FE1DD2D-BE0A-F97F-4546-79D731B9B64D}"/>
              </a:ext>
            </a:extLst>
          </p:cNvPr>
          <p:cNvSpPr>
            <a:spLocks noGrp="1"/>
          </p:cNvSpPr>
          <p:nvPr>
            <p:ph type="body" sz="quarter" idx="13" hasCustomPrompt="1"/>
          </p:nvPr>
        </p:nvSpPr>
        <p:spPr>
          <a:xfrm>
            <a:off x="812800" y="2333907"/>
            <a:ext cx="48768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9" name="Text Placeholder 9">
            <a:extLst>
              <a:ext uri="{FF2B5EF4-FFF2-40B4-BE49-F238E27FC236}">
                <a16:creationId xmlns:a16="http://schemas.microsoft.com/office/drawing/2014/main" id="{2D934099-829D-DC4F-48FB-F639281F9410}"/>
              </a:ext>
            </a:extLst>
          </p:cNvPr>
          <p:cNvSpPr>
            <a:spLocks noGrp="1"/>
          </p:cNvSpPr>
          <p:nvPr>
            <p:ph type="body" sz="quarter" idx="14" hasCustomPrompt="1"/>
          </p:nvPr>
        </p:nvSpPr>
        <p:spPr>
          <a:xfrm>
            <a:off x="812800" y="2855988"/>
            <a:ext cx="4876800" cy="801612"/>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10" name="Text Placeholder 11">
            <a:extLst>
              <a:ext uri="{FF2B5EF4-FFF2-40B4-BE49-F238E27FC236}">
                <a16:creationId xmlns:a16="http://schemas.microsoft.com/office/drawing/2014/main" id="{B57948E2-0544-297E-98BE-01D21FE1B9BC}"/>
              </a:ext>
            </a:extLst>
          </p:cNvPr>
          <p:cNvSpPr>
            <a:spLocks noGrp="1"/>
          </p:cNvSpPr>
          <p:nvPr>
            <p:ph type="body" sz="quarter" idx="15" hasCustomPrompt="1"/>
          </p:nvPr>
        </p:nvSpPr>
        <p:spPr>
          <a:xfrm>
            <a:off x="812800" y="4324600"/>
            <a:ext cx="48768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11" name="Text Placeholder 13">
            <a:extLst>
              <a:ext uri="{FF2B5EF4-FFF2-40B4-BE49-F238E27FC236}">
                <a16:creationId xmlns:a16="http://schemas.microsoft.com/office/drawing/2014/main" id="{3F702000-308D-0551-45E0-1D6AA1A3CA5A}"/>
              </a:ext>
            </a:extLst>
          </p:cNvPr>
          <p:cNvSpPr>
            <a:spLocks noGrp="1"/>
          </p:cNvSpPr>
          <p:nvPr>
            <p:ph type="body" sz="quarter" idx="16" hasCustomPrompt="1"/>
          </p:nvPr>
        </p:nvSpPr>
        <p:spPr>
          <a:xfrm>
            <a:off x="812800" y="4834800"/>
            <a:ext cx="4876799" cy="802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12" name="Text Placeholder 15">
            <a:extLst>
              <a:ext uri="{FF2B5EF4-FFF2-40B4-BE49-F238E27FC236}">
                <a16:creationId xmlns:a16="http://schemas.microsoft.com/office/drawing/2014/main" id="{4BFFF40C-A35B-E255-8C82-3946E4D66F0C}"/>
              </a:ext>
            </a:extLst>
          </p:cNvPr>
          <p:cNvSpPr>
            <a:spLocks noGrp="1"/>
          </p:cNvSpPr>
          <p:nvPr>
            <p:ph type="body" sz="quarter" idx="17" hasCustomPrompt="1"/>
          </p:nvPr>
        </p:nvSpPr>
        <p:spPr>
          <a:xfrm>
            <a:off x="6502401" y="2333907"/>
            <a:ext cx="4876799"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13" name="Text Placeholder 17">
            <a:extLst>
              <a:ext uri="{FF2B5EF4-FFF2-40B4-BE49-F238E27FC236}">
                <a16:creationId xmlns:a16="http://schemas.microsoft.com/office/drawing/2014/main" id="{CDA206BF-D1EC-20DC-23A8-6B06BA4668F4}"/>
              </a:ext>
            </a:extLst>
          </p:cNvPr>
          <p:cNvSpPr>
            <a:spLocks noGrp="1"/>
          </p:cNvSpPr>
          <p:nvPr>
            <p:ph type="body" sz="quarter" idx="18" hasCustomPrompt="1"/>
          </p:nvPr>
        </p:nvSpPr>
        <p:spPr>
          <a:xfrm>
            <a:off x="6502400" y="2855988"/>
            <a:ext cx="4876799" cy="801612"/>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20" name="Text Placeholder 19">
            <a:extLst>
              <a:ext uri="{FF2B5EF4-FFF2-40B4-BE49-F238E27FC236}">
                <a16:creationId xmlns:a16="http://schemas.microsoft.com/office/drawing/2014/main" id="{829657E6-2BBB-AE8B-5738-4ED1193F3C65}"/>
              </a:ext>
            </a:extLst>
          </p:cNvPr>
          <p:cNvSpPr>
            <a:spLocks noGrp="1"/>
          </p:cNvSpPr>
          <p:nvPr>
            <p:ph type="body" sz="quarter" idx="22" hasCustomPrompt="1"/>
          </p:nvPr>
        </p:nvSpPr>
        <p:spPr>
          <a:xfrm>
            <a:off x="6502402" y="4324600"/>
            <a:ext cx="4876797"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21" name="Text Placeholder 21">
            <a:extLst>
              <a:ext uri="{FF2B5EF4-FFF2-40B4-BE49-F238E27FC236}">
                <a16:creationId xmlns:a16="http://schemas.microsoft.com/office/drawing/2014/main" id="{D5F13A68-0992-A02D-2085-088F7FB386CF}"/>
              </a:ext>
            </a:extLst>
          </p:cNvPr>
          <p:cNvSpPr>
            <a:spLocks noGrp="1"/>
          </p:cNvSpPr>
          <p:nvPr>
            <p:ph type="body" sz="quarter" idx="23" hasCustomPrompt="1"/>
          </p:nvPr>
        </p:nvSpPr>
        <p:spPr>
          <a:xfrm>
            <a:off x="6502401" y="4834800"/>
            <a:ext cx="4876797" cy="802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24" name="Picture Placeholder 13">
            <a:extLst>
              <a:ext uri="{FF2B5EF4-FFF2-40B4-BE49-F238E27FC236}">
                <a16:creationId xmlns:a16="http://schemas.microsoft.com/office/drawing/2014/main" id="{68621FBE-5890-97CB-8BA9-B8FA6950AB68}"/>
              </a:ext>
            </a:extLst>
          </p:cNvPr>
          <p:cNvSpPr>
            <a:spLocks noGrp="1" noChangeAspect="1"/>
          </p:cNvSpPr>
          <p:nvPr>
            <p:ph type="pic" sz="quarter" idx="31" hasCustomPrompt="1"/>
          </p:nvPr>
        </p:nvSpPr>
        <p:spPr>
          <a:xfrm>
            <a:off x="812800" y="1670400"/>
            <a:ext cx="612000" cy="612000"/>
          </a:xfrm>
        </p:spPr>
        <p:txBody>
          <a:bodyPr wrap="none" lIns="792000" bIns="0" anchor="ctr"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25" name="Picture Placeholder 13">
            <a:extLst>
              <a:ext uri="{FF2B5EF4-FFF2-40B4-BE49-F238E27FC236}">
                <a16:creationId xmlns:a16="http://schemas.microsoft.com/office/drawing/2014/main" id="{DF004D78-34EF-9BB4-6AD3-2B4CFF6ECF4A}"/>
              </a:ext>
            </a:extLst>
          </p:cNvPr>
          <p:cNvSpPr>
            <a:spLocks noGrp="1" noChangeAspect="1"/>
          </p:cNvSpPr>
          <p:nvPr>
            <p:ph type="pic" sz="quarter" idx="32" hasCustomPrompt="1"/>
          </p:nvPr>
        </p:nvSpPr>
        <p:spPr>
          <a:xfrm>
            <a:off x="812800" y="3657600"/>
            <a:ext cx="612000" cy="612000"/>
          </a:xfrm>
        </p:spPr>
        <p:txBody>
          <a:bodyPr wrap="none" lIns="792000" bIns="0" anchor="ctr"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27" name="Picture Placeholder 13">
            <a:extLst>
              <a:ext uri="{FF2B5EF4-FFF2-40B4-BE49-F238E27FC236}">
                <a16:creationId xmlns:a16="http://schemas.microsoft.com/office/drawing/2014/main" id="{B218BD22-6CBD-04D5-B0CF-0A584185B099}"/>
              </a:ext>
            </a:extLst>
          </p:cNvPr>
          <p:cNvSpPr>
            <a:spLocks noGrp="1" noChangeAspect="1"/>
          </p:cNvSpPr>
          <p:nvPr>
            <p:ph type="pic" sz="quarter" idx="33" hasCustomPrompt="1"/>
          </p:nvPr>
        </p:nvSpPr>
        <p:spPr>
          <a:xfrm>
            <a:off x="6502403" y="1666907"/>
            <a:ext cx="612000" cy="612000"/>
          </a:xfrm>
        </p:spPr>
        <p:txBody>
          <a:bodyPr wrap="none" lIns="792000" bIns="0" anchor="ctr"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28" name="Picture Placeholder 13">
            <a:extLst>
              <a:ext uri="{FF2B5EF4-FFF2-40B4-BE49-F238E27FC236}">
                <a16:creationId xmlns:a16="http://schemas.microsoft.com/office/drawing/2014/main" id="{985F7E51-6DBB-3B3C-3093-61398E85547F}"/>
              </a:ext>
            </a:extLst>
          </p:cNvPr>
          <p:cNvSpPr>
            <a:spLocks noGrp="1" noChangeAspect="1"/>
          </p:cNvSpPr>
          <p:nvPr>
            <p:ph type="pic" sz="quarter" idx="34" hasCustomPrompt="1"/>
          </p:nvPr>
        </p:nvSpPr>
        <p:spPr>
          <a:xfrm>
            <a:off x="6502402" y="3657600"/>
            <a:ext cx="612000" cy="612000"/>
          </a:xfrm>
        </p:spPr>
        <p:txBody>
          <a:bodyPr wrap="none" lIns="792000" bIns="0" anchor="ctr"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Tree>
    <p:extLst>
      <p:ext uri="{BB962C8B-B14F-4D97-AF65-F5344CB8AC3E}">
        <p14:creationId xmlns:p14="http://schemas.microsoft.com/office/powerpoint/2010/main" val="219196630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re store ikoner og tekst A">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C5540551-B70E-E33A-46CA-EB41554C1AE3}"/>
              </a:ext>
            </a:extLst>
          </p:cNvPr>
          <p:cNvSpPr>
            <a:spLocks noGrp="1"/>
          </p:cNvSpPr>
          <p:nvPr>
            <p:ph type="sldNum" sz="quarter" idx="10"/>
          </p:nvPr>
        </p:nvSpPr>
        <p:spPr/>
        <p:txBody>
          <a:bodyPr/>
          <a:lstStyle/>
          <a:p>
            <a:fld id="{24C8C45C-947F-4981-8B3F-4F32E973C901}" type="slidenum">
              <a:rPr lang="da-DK" smtClean="0"/>
              <a:pPr/>
              <a:t>‹nr.›</a:t>
            </a:fld>
            <a:endParaRPr lang="da-DK" dirty="0"/>
          </a:p>
        </p:txBody>
      </p:sp>
      <p:sp>
        <p:nvSpPr>
          <p:cNvPr id="4" name="Date Placeholder 3" hidden="1">
            <a:extLst>
              <a:ext uri="{FF2B5EF4-FFF2-40B4-BE49-F238E27FC236}">
                <a16:creationId xmlns:a16="http://schemas.microsoft.com/office/drawing/2014/main" id="{81A95D3A-EA64-B0AE-D22F-794B2F0E727D}"/>
              </a:ext>
            </a:extLst>
          </p:cNvPr>
          <p:cNvSpPr>
            <a:spLocks noGrp="1"/>
          </p:cNvSpPr>
          <p:nvPr>
            <p:ph type="dt" sz="half" idx="11"/>
          </p:nvPr>
        </p:nvSpPr>
        <p:spPr/>
        <p:txBody>
          <a:bodyPr/>
          <a:lstStyle/>
          <a:p>
            <a:fld id="{BA54B768-82EF-4BFD-9802-8C9CE1E3FD26}" type="datetime2">
              <a:rPr lang="da-DK" smtClean="0"/>
              <a:t>30. oktober 2025</a:t>
            </a:fld>
            <a:endParaRPr lang="da-DK" dirty="0"/>
          </a:p>
        </p:txBody>
      </p:sp>
      <p:sp>
        <p:nvSpPr>
          <p:cNvPr id="5" name="Footer Placeholder 4" hidden="1">
            <a:extLst>
              <a:ext uri="{FF2B5EF4-FFF2-40B4-BE49-F238E27FC236}">
                <a16:creationId xmlns:a16="http://schemas.microsoft.com/office/drawing/2014/main" id="{740892CB-CC60-9DDB-6905-029B5D8B7A38}"/>
              </a:ext>
            </a:extLst>
          </p:cNvPr>
          <p:cNvSpPr>
            <a:spLocks noGrp="1"/>
          </p:cNvSpPr>
          <p:nvPr>
            <p:ph type="ftr" sz="quarter" idx="12"/>
          </p:nvPr>
        </p:nvSpPr>
        <p:spPr/>
        <p:txBody>
          <a:bodyPr/>
          <a:lstStyle/>
          <a:p>
            <a:endParaRPr lang="da-DK" dirty="0"/>
          </a:p>
        </p:txBody>
      </p:sp>
      <p:sp>
        <p:nvSpPr>
          <p:cNvPr id="6" name="Oval 1">
            <a:extLst>
              <a:ext uri="{FF2B5EF4-FFF2-40B4-BE49-F238E27FC236}">
                <a16:creationId xmlns:a16="http://schemas.microsoft.com/office/drawing/2014/main" id="{ED025F6D-09DE-E1DE-2E53-439788978641}"/>
              </a:ext>
            </a:extLst>
          </p:cNvPr>
          <p:cNvSpPr>
            <a:spLocks noChangeAspect="1"/>
          </p:cNvSpPr>
          <p:nvPr userDrawn="1"/>
        </p:nvSpPr>
        <p:spPr>
          <a:xfrm>
            <a:off x="780208" y="1926000"/>
            <a:ext cx="2437200" cy="2437200"/>
          </a:xfrm>
          <a:prstGeom prst="ellips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ctr">
            <a:noAutofit/>
          </a:bodyPr>
          <a:lstStyle/>
          <a:p>
            <a:pPr algn="l"/>
            <a:endParaRPr lang="da-DK" sz="1200" dirty="0">
              <a:solidFill>
                <a:schemeClr val="tx2"/>
              </a:solidFill>
            </a:endParaRPr>
          </a:p>
        </p:txBody>
      </p:sp>
      <p:sp>
        <p:nvSpPr>
          <p:cNvPr id="7" name="Oval 2">
            <a:extLst>
              <a:ext uri="{FF2B5EF4-FFF2-40B4-BE49-F238E27FC236}">
                <a16:creationId xmlns:a16="http://schemas.microsoft.com/office/drawing/2014/main" id="{30DA3A5D-CAB3-F691-88B6-07A6A0840A33}"/>
              </a:ext>
            </a:extLst>
          </p:cNvPr>
          <p:cNvSpPr>
            <a:spLocks noChangeAspect="1"/>
          </p:cNvSpPr>
          <p:nvPr userDrawn="1"/>
        </p:nvSpPr>
        <p:spPr>
          <a:xfrm>
            <a:off x="4064000" y="1926000"/>
            <a:ext cx="2437200" cy="2437200"/>
          </a:xfrm>
          <a:prstGeom prst="ellips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ctr">
            <a:noAutofit/>
          </a:bodyPr>
          <a:lstStyle/>
          <a:p>
            <a:pPr algn="l"/>
            <a:endParaRPr lang="da-DK" sz="1200" dirty="0">
              <a:solidFill>
                <a:schemeClr val="tx2"/>
              </a:solidFill>
            </a:endParaRPr>
          </a:p>
        </p:txBody>
      </p:sp>
      <p:sp>
        <p:nvSpPr>
          <p:cNvPr id="14" name="Oval 3">
            <a:extLst>
              <a:ext uri="{FF2B5EF4-FFF2-40B4-BE49-F238E27FC236}">
                <a16:creationId xmlns:a16="http://schemas.microsoft.com/office/drawing/2014/main" id="{44E5DE94-19D8-7D67-53AE-EE202D7F232B}"/>
              </a:ext>
            </a:extLst>
          </p:cNvPr>
          <p:cNvSpPr>
            <a:spLocks noChangeAspect="1"/>
          </p:cNvSpPr>
          <p:nvPr userDrawn="1"/>
        </p:nvSpPr>
        <p:spPr>
          <a:xfrm>
            <a:off x="7315203" y="1926000"/>
            <a:ext cx="2437200" cy="2437200"/>
          </a:xfrm>
          <a:prstGeom prst="ellips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ctr">
            <a:noAutofit/>
          </a:bodyPr>
          <a:lstStyle/>
          <a:p>
            <a:pPr algn="l"/>
            <a:endParaRPr lang="da-DK" sz="1200" dirty="0">
              <a:solidFill>
                <a:schemeClr val="tx2"/>
              </a:solidFill>
            </a:endParaRPr>
          </a:p>
        </p:txBody>
      </p:sp>
      <p:sp>
        <p:nvSpPr>
          <p:cNvPr id="2" name="Title 1">
            <a:extLst>
              <a:ext uri="{FF2B5EF4-FFF2-40B4-BE49-F238E27FC236}">
                <a16:creationId xmlns:a16="http://schemas.microsoft.com/office/drawing/2014/main" id="{09096ACA-1398-9098-38E9-3E052EDEED5D}"/>
              </a:ext>
            </a:extLst>
          </p:cNvPr>
          <p:cNvSpPr>
            <a:spLocks noGrp="1"/>
          </p:cNvSpPr>
          <p:nvPr>
            <p:ph type="title" hasCustomPrompt="1"/>
          </p:nvPr>
        </p:nvSpPr>
        <p:spPr/>
        <p:txBody>
          <a:bodyPr/>
          <a:lstStyle/>
          <a:p>
            <a:r>
              <a:rPr lang="da-DK" dirty="0"/>
              <a:t>Klik for at tilføje titel</a:t>
            </a:r>
          </a:p>
        </p:txBody>
      </p:sp>
      <p:sp>
        <p:nvSpPr>
          <p:cNvPr id="8" name="Text Placeholder 7">
            <a:extLst>
              <a:ext uri="{FF2B5EF4-FFF2-40B4-BE49-F238E27FC236}">
                <a16:creationId xmlns:a16="http://schemas.microsoft.com/office/drawing/2014/main" id="{0FE1DD2D-BE0A-F97F-4546-79D731B9B64D}"/>
              </a:ext>
            </a:extLst>
          </p:cNvPr>
          <p:cNvSpPr>
            <a:spLocks noGrp="1"/>
          </p:cNvSpPr>
          <p:nvPr>
            <p:ph type="body" sz="quarter" idx="13" hasCustomPrompt="1"/>
          </p:nvPr>
        </p:nvSpPr>
        <p:spPr>
          <a:xfrm>
            <a:off x="813200" y="4475960"/>
            <a:ext cx="2437600" cy="406800"/>
          </a:xfrm>
        </p:spPr>
        <p:txBody>
          <a:bodyPr anchor="b" anchorCtr="0"/>
          <a:lstStyle>
            <a:lvl1pPr marL="0" indent="0" algn="ctr">
              <a:lnSpc>
                <a:spcPct val="90000"/>
              </a:lnSpc>
              <a:spcBef>
                <a:spcPts val="0"/>
              </a:spcBef>
              <a:spcAft>
                <a:spcPts val="0"/>
              </a:spcAft>
              <a:buFontTx/>
              <a:buNone/>
              <a:defRPr sz="16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en kort overskrift</a:t>
            </a:r>
          </a:p>
        </p:txBody>
      </p:sp>
      <p:sp>
        <p:nvSpPr>
          <p:cNvPr id="9" name="Text Placeholder 9">
            <a:extLst>
              <a:ext uri="{FF2B5EF4-FFF2-40B4-BE49-F238E27FC236}">
                <a16:creationId xmlns:a16="http://schemas.microsoft.com/office/drawing/2014/main" id="{2D934099-829D-DC4F-48FB-F639281F9410}"/>
              </a:ext>
            </a:extLst>
          </p:cNvPr>
          <p:cNvSpPr>
            <a:spLocks noGrp="1"/>
          </p:cNvSpPr>
          <p:nvPr>
            <p:ph type="body" sz="quarter" idx="14" hasCustomPrompt="1"/>
          </p:nvPr>
        </p:nvSpPr>
        <p:spPr>
          <a:xfrm>
            <a:off x="813200" y="4918760"/>
            <a:ext cx="2437600" cy="720040"/>
          </a:xfrm>
        </p:spPr>
        <p:txBody>
          <a:bodyPr/>
          <a:lstStyle>
            <a:lvl1pPr marL="0" indent="0" algn="ctr">
              <a:lnSpc>
                <a:spcPct val="100000"/>
              </a:lnSpc>
              <a:spcBef>
                <a:spcPts val="0"/>
              </a:spcBef>
              <a:spcAft>
                <a:spcPts val="600"/>
              </a:spcAft>
              <a:buFontTx/>
              <a:buNone/>
              <a:defRPr sz="1200" b="0">
                <a:solidFill>
                  <a:schemeClr val="tx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 der supplerer overskriften</a:t>
            </a:r>
          </a:p>
        </p:txBody>
      </p:sp>
      <p:sp>
        <p:nvSpPr>
          <p:cNvPr id="10" name="Text Placeholder 11">
            <a:extLst>
              <a:ext uri="{FF2B5EF4-FFF2-40B4-BE49-F238E27FC236}">
                <a16:creationId xmlns:a16="http://schemas.microsoft.com/office/drawing/2014/main" id="{B57948E2-0544-297E-98BE-01D21FE1B9BC}"/>
              </a:ext>
            </a:extLst>
          </p:cNvPr>
          <p:cNvSpPr>
            <a:spLocks noGrp="1"/>
          </p:cNvSpPr>
          <p:nvPr>
            <p:ph type="body" sz="quarter" idx="15" hasCustomPrompt="1"/>
          </p:nvPr>
        </p:nvSpPr>
        <p:spPr>
          <a:xfrm>
            <a:off x="4064001" y="4475960"/>
            <a:ext cx="2438403" cy="406800"/>
          </a:xfrm>
        </p:spPr>
        <p:txBody>
          <a:bodyPr anchor="b" anchorCtr="0"/>
          <a:lstStyle>
            <a:lvl1pPr marL="0" indent="0" algn="ctr">
              <a:lnSpc>
                <a:spcPct val="90000"/>
              </a:lnSpc>
              <a:spcBef>
                <a:spcPts val="0"/>
              </a:spcBef>
              <a:spcAft>
                <a:spcPts val="0"/>
              </a:spcAft>
              <a:buFontTx/>
              <a:buNone/>
              <a:defRPr sz="16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en kort overskrift</a:t>
            </a:r>
          </a:p>
        </p:txBody>
      </p:sp>
      <p:sp>
        <p:nvSpPr>
          <p:cNvPr id="11" name="Text Placeholder 13">
            <a:extLst>
              <a:ext uri="{FF2B5EF4-FFF2-40B4-BE49-F238E27FC236}">
                <a16:creationId xmlns:a16="http://schemas.microsoft.com/office/drawing/2014/main" id="{3F702000-308D-0551-45E0-1D6AA1A3CA5A}"/>
              </a:ext>
            </a:extLst>
          </p:cNvPr>
          <p:cNvSpPr>
            <a:spLocks noGrp="1"/>
          </p:cNvSpPr>
          <p:nvPr>
            <p:ph type="body" sz="quarter" idx="16" hasCustomPrompt="1"/>
          </p:nvPr>
        </p:nvSpPr>
        <p:spPr>
          <a:xfrm>
            <a:off x="4064001" y="4918760"/>
            <a:ext cx="2438403" cy="720040"/>
          </a:xfrm>
        </p:spPr>
        <p:txBody>
          <a:bodyPr/>
          <a:lstStyle>
            <a:lvl1pPr marL="0" indent="0" algn="ctr">
              <a:lnSpc>
                <a:spcPct val="100000"/>
              </a:lnSpc>
              <a:spcBef>
                <a:spcPts val="0"/>
              </a:spcBef>
              <a:spcAft>
                <a:spcPts val="600"/>
              </a:spcAft>
              <a:buFontTx/>
              <a:buNone/>
              <a:defRPr sz="1200" b="0">
                <a:solidFill>
                  <a:schemeClr val="tx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 der supplerer overskriften</a:t>
            </a:r>
          </a:p>
        </p:txBody>
      </p:sp>
      <p:sp>
        <p:nvSpPr>
          <p:cNvPr id="12" name="Text Placeholder 15">
            <a:extLst>
              <a:ext uri="{FF2B5EF4-FFF2-40B4-BE49-F238E27FC236}">
                <a16:creationId xmlns:a16="http://schemas.microsoft.com/office/drawing/2014/main" id="{4BFFF40C-A35B-E255-8C82-3946E4D66F0C}"/>
              </a:ext>
            </a:extLst>
          </p:cNvPr>
          <p:cNvSpPr>
            <a:spLocks noGrp="1"/>
          </p:cNvSpPr>
          <p:nvPr>
            <p:ph type="body" sz="quarter" idx="17" hasCustomPrompt="1"/>
          </p:nvPr>
        </p:nvSpPr>
        <p:spPr>
          <a:xfrm>
            <a:off x="7315203" y="4475960"/>
            <a:ext cx="2438397" cy="406800"/>
          </a:xfrm>
        </p:spPr>
        <p:txBody>
          <a:bodyPr anchor="b" anchorCtr="0"/>
          <a:lstStyle>
            <a:lvl1pPr marL="0" indent="0" algn="ctr">
              <a:lnSpc>
                <a:spcPct val="90000"/>
              </a:lnSpc>
              <a:spcBef>
                <a:spcPts val="0"/>
              </a:spcBef>
              <a:spcAft>
                <a:spcPts val="0"/>
              </a:spcAft>
              <a:buFontTx/>
              <a:buNone/>
              <a:defRPr sz="16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en kort overskrift</a:t>
            </a:r>
          </a:p>
        </p:txBody>
      </p:sp>
      <p:sp>
        <p:nvSpPr>
          <p:cNvPr id="13" name="Text Placeholder 17">
            <a:extLst>
              <a:ext uri="{FF2B5EF4-FFF2-40B4-BE49-F238E27FC236}">
                <a16:creationId xmlns:a16="http://schemas.microsoft.com/office/drawing/2014/main" id="{CDA206BF-D1EC-20DC-23A8-6B06BA4668F4}"/>
              </a:ext>
            </a:extLst>
          </p:cNvPr>
          <p:cNvSpPr>
            <a:spLocks noGrp="1"/>
          </p:cNvSpPr>
          <p:nvPr>
            <p:ph type="body" sz="quarter" idx="18" hasCustomPrompt="1"/>
          </p:nvPr>
        </p:nvSpPr>
        <p:spPr>
          <a:xfrm>
            <a:off x="7315203" y="4918760"/>
            <a:ext cx="2438397" cy="720040"/>
          </a:xfrm>
        </p:spPr>
        <p:txBody>
          <a:bodyPr/>
          <a:lstStyle>
            <a:lvl1pPr marL="0" indent="0" algn="ctr">
              <a:lnSpc>
                <a:spcPct val="100000"/>
              </a:lnSpc>
              <a:spcBef>
                <a:spcPts val="0"/>
              </a:spcBef>
              <a:spcAft>
                <a:spcPts val="600"/>
              </a:spcAft>
              <a:buFontTx/>
              <a:buNone/>
              <a:defRPr sz="1200" b="0">
                <a:solidFill>
                  <a:schemeClr val="tx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 der supplerer overskriften</a:t>
            </a:r>
          </a:p>
        </p:txBody>
      </p:sp>
      <p:sp>
        <p:nvSpPr>
          <p:cNvPr id="19" name="Picture Placeholder 18">
            <a:extLst>
              <a:ext uri="{FF2B5EF4-FFF2-40B4-BE49-F238E27FC236}">
                <a16:creationId xmlns:a16="http://schemas.microsoft.com/office/drawing/2014/main" id="{BF064E85-ED43-3C2C-F87F-C10D5C29CAD8}"/>
              </a:ext>
            </a:extLst>
          </p:cNvPr>
          <p:cNvSpPr>
            <a:spLocks noGrp="1"/>
          </p:cNvSpPr>
          <p:nvPr>
            <p:ph type="pic" sz="quarter" idx="22" hasCustomPrompt="1"/>
          </p:nvPr>
        </p:nvSpPr>
        <p:spPr>
          <a:xfrm>
            <a:off x="925000" y="2035358"/>
            <a:ext cx="2214000" cy="2214000"/>
          </a:xfrm>
        </p:spPr>
        <p:txBody>
          <a:bodyPr/>
          <a:lstStyle>
            <a:lvl1pPr marL="0" indent="0" algn="ctr">
              <a:buNone/>
              <a:defRPr sz="1000"/>
            </a:lvl1pPr>
          </a:lstStyle>
          <a:p>
            <a:r>
              <a:rPr lang="da-DK" dirty="0"/>
              <a:t>Indsæt ikon: Kopiér ikon fra ikon-slide                                 Klik på rammen, indsæt kopieret ikon</a:t>
            </a:r>
          </a:p>
        </p:txBody>
      </p:sp>
      <p:sp>
        <p:nvSpPr>
          <p:cNvPr id="20" name="Picture Placeholder 20">
            <a:extLst>
              <a:ext uri="{FF2B5EF4-FFF2-40B4-BE49-F238E27FC236}">
                <a16:creationId xmlns:a16="http://schemas.microsoft.com/office/drawing/2014/main" id="{ECD427E1-482E-1D81-6F3C-085675DBF06B}"/>
              </a:ext>
            </a:extLst>
          </p:cNvPr>
          <p:cNvSpPr>
            <a:spLocks noGrp="1"/>
          </p:cNvSpPr>
          <p:nvPr>
            <p:ph type="pic" sz="quarter" idx="23" hasCustomPrompt="1"/>
          </p:nvPr>
        </p:nvSpPr>
        <p:spPr>
          <a:xfrm>
            <a:off x="4176201" y="2035358"/>
            <a:ext cx="2214000" cy="2214000"/>
          </a:xfrm>
        </p:spPr>
        <p:txBody>
          <a:bodyPr/>
          <a:lstStyle>
            <a:lvl1pPr marL="0" indent="0" algn="ctr">
              <a:buNone/>
              <a:defRPr sz="1000"/>
            </a:lvl1pPr>
          </a:lstStyle>
          <a:p>
            <a:r>
              <a:rPr lang="da-DK" dirty="0"/>
              <a:t>Indsæt ikon: Kopiér ikon fra ikon-slide                                 Klik på rammen, indsæt kopieret ikon</a:t>
            </a:r>
          </a:p>
        </p:txBody>
      </p:sp>
      <p:sp>
        <p:nvSpPr>
          <p:cNvPr id="21" name="Picture Placeholder 22">
            <a:extLst>
              <a:ext uri="{FF2B5EF4-FFF2-40B4-BE49-F238E27FC236}">
                <a16:creationId xmlns:a16="http://schemas.microsoft.com/office/drawing/2014/main" id="{40BB1AF8-0897-C93F-92AB-618BED491F65}"/>
              </a:ext>
            </a:extLst>
          </p:cNvPr>
          <p:cNvSpPr>
            <a:spLocks noGrp="1"/>
          </p:cNvSpPr>
          <p:nvPr>
            <p:ph type="pic" sz="quarter" idx="24" hasCustomPrompt="1"/>
          </p:nvPr>
        </p:nvSpPr>
        <p:spPr>
          <a:xfrm>
            <a:off x="7434190" y="2035358"/>
            <a:ext cx="2214000" cy="2214000"/>
          </a:xfrm>
        </p:spPr>
        <p:txBody>
          <a:bodyPr/>
          <a:lstStyle>
            <a:lvl1pPr marL="0" indent="0" algn="ctr">
              <a:buNone/>
              <a:defRPr sz="1000"/>
            </a:lvl1pPr>
          </a:lstStyle>
          <a:p>
            <a:r>
              <a:rPr lang="da-DK" dirty="0"/>
              <a:t>Indsæt ikon: Kopiér ikon fra ikon-slide                                 Klik på rammen, indsæt kopieret ikon</a:t>
            </a:r>
          </a:p>
        </p:txBody>
      </p:sp>
    </p:spTree>
    <p:extLst>
      <p:ext uri="{BB962C8B-B14F-4D97-AF65-F5344CB8AC3E}">
        <p14:creationId xmlns:p14="http://schemas.microsoft.com/office/powerpoint/2010/main" val="272158876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re store ikoner og tekst B">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0A7EE689-9D27-710F-B89D-A3EFE67B7002}"/>
              </a:ext>
            </a:extLst>
          </p:cNvPr>
          <p:cNvSpPr/>
          <p:nvPr userDrawn="1"/>
        </p:nvSpPr>
        <p:spPr>
          <a:xfrm>
            <a:off x="406400" y="0"/>
            <a:ext cx="11379200" cy="60452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15" name="Oval 1">
            <a:extLst>
              <a:ext uri="{FF2B5EF4-FFF2-40B4-BE49-F238E27FC236}">
                <a16:creationId xmlns:a16="http://schemas.microsoft.com/office/drawing/2014/main" id="{E7A51AB7-012C-EFB1-203C-AC37D25F7D79}"/>
              </a:ext>
            </a:extLst>
          </p:cNvPr>
          <p:cNvSpPr>
            <a:spLocks noChangeAspect="1"/>
          </p:cNvSpPr>
          <p:nvPr userDrawn="1"/>
        </p:nvSpPr>
        <p:spPr>
          <a:xfrm>
            <a:off x="813200" y="1926000"/>
            <a:ext cx="2437200" cy="24372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ctr">
            <a:noAutofit/>
          </a:bodyPr>
          <a:lstStyle/>
          <a:p>
            <a:pPr algn="l"/>
            <a:endParaRPr lang="da-DK" sz="1200" dirty="0">
              <a:solidFill>
                <a:schemeClr val="tx2"/>
              </a:solidFill>
            </a:endParaRPr>
          </a:p>
        </p:txBody>
      </p:sp>
      <p:sp>
        <p:nvSpPr>
          <p:cNvPr id="16" name="Oval 2">
            <a:extLst>
              <a:ext uri="{FF2B5EF4-FFF2-40B4-BE49-F238E27FC236}">
                <a16:creationId xmlns:a16="http://schemas.microsoft.com/office/drawing/2014/main" id="{3C564169-3F84-DE0A-2D08-8AACC76039F8}"/>
              </a:ext>
            </a:extLst>
          </p:cNvPr>
          <p:cNvSpPr>
            <a:spLocks noChangeAspect="1"/>
          </p:cNvSpPr>
          <p:nvPr userDrawn="1"/>
        </p:nvSpPr>
        <p:spPr>
          <a:xfrm>
            <a:off x="4064000" y="1926000"/>
            <a:ext cx="2437200" cy="24372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ctr">
            <a:noAutofit/>
          </a:bodyPr>
          <a:lstStyle/>
          <a:p>
            <a:pPr algn="l"/>
            <a:endParaRPr lang="da-DK" sz="1200" dirty="0">
              <a:solidFill>
                <a:schemeClr val="tx2"/>
              </a:solidFill>
            </a:endParaRPr>
          </a:p>
        </p:txBody>
      </p:sp>
      <p:sp>
        <p:nvSpPr>
          <p:cNvPr id="17" name="Oval 3">
            <a:extLst>
              <a:ext uri="{FF2B5EF4-FFF2-40B4-BE49-F238E27FC236}">
                <a16:creationId xmlns:a16="http://schemas.microsoft.com/office/drawing/2014/main" id="{A0C5FF2D-F2F4-4FDD-5603-652B424F5A17}"/>
              </a:ext>
            </a:extLst>
          </p:cNvPr>
          <p:cNvSpPr>
            <a:spLocks noChangeAspect="1"/>
          </p:cNvSpPr>
          <p:nvPr userDrawn="1"/>
        </p:nvSpPr>
        <p:spPr>
          <a:xfrm>
            <a:off x="7315203" y="1926000"/>
            <a:ext cx="2437200" cy="24372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ctr">
            <a:noAutofit/>
          </a:bodyPr>
          <a:lstStyle/>
          <a:p>
            <a:pPr algn="l"/>
            <a:endParaRPr lang="da-DK" sz="1200" dirty="0">
              <a:solidFill>
                <a:schemeClr val="tx2"/>
              </a:solidFill>
            </a:endParaRPr>
          </a:p>
        </p:txBody>
      </p:sp>
      <p:sp>
        <p:nvSpPr>
          <p:cNvPr id="3" name="Slide Number Placeholder 2">
            <a:extLst>
              <a:ext uri="{FF2B5EF4-FFF2-40B4-BE49-F238E27FC236}">
                <a16:creationId xmlns:a16="http://schemas.microsoft.com/office/drawing/2014/main" id="{C5540551-B70E-E33A-46CA-EB41554C1AE3}"/>
              </a:ext>
            </a:extLst>
          </p:cNvPr>
          <p:cNvSpPr>
            <a:spLocks noGrp="1"/>
          </p:cNvSpPr>
          <p:nvPr>
            <p:ph type="sldNum" sz="quarter" idx="10"/>
          </p:nvPr>
        </p:nvSpPr>
        <p:spPr/>
        <p:txBody>
          <a:bodyPr/>
          <a:lstStyle/>
          <a:p>
            <a:fld id="{24C8C45C-947F-4981-8B3F-4F32E973C901}" type="slidenum">
              <a:rPr lang="da-DK" smtClean="0"/>
              <a:pPr/>
              <a:t>‹nr.›</a:t>
            </a:fld>
            <a:endParaRPr lang="da-DK" dirty="0"/>
          </a:p>
        </p:txBody>
      </p:sp>
      <p:sp>
        <p:nvSpPr>
          <p:cNvPr id="4" name="Date Placeholder 3" hidden="1">
            <a:extLst>
              <a:ext uri="{FF2B5EF4-FFF2-40B4-BE49-F238E27FC236}">
                <a16:creationId xmlns:a16="http://schemas.microsoft.com/office/drawing/2014/main" id="{81A95D3A-EA64-B0AE-D22F-794B2F0E727D}"/>
              </a:ext>
            </a:extLst>
          </p:cNvPr>
          <p:cNvSpPr>
            <a:spLocks noGrp="1"/>
          </p:cNvSpPr>
          <p:nvPr>
            <p:ph type="dt" sz="half" idx="11"/>
          </p:nvPr>
        </p:nvSpPr>
        <p:spPr/>
        <p:txBody>
          <a:bodyPr/>
          <a:lstStyle/>
          <a:p>
            <a:fld id="{5E7023B2-31E6-4746-AB4C-BCD90CBA0130}" type="datetime2">
              <a:rPr lang="da-DK" smtClean="0"/>
              <a:t>30. oktober 2025</a:t>
            </a:fld>
            <a:endParaRPr lang="da-DK" dirty="0"/>
          </a:p>
        </p:txBody>
      </p:sp>
      <p:sp>
        <p:nvSpPr>
          <p:cNvPr id="5" name="Footer Placeholder 4" hidden="1">
            <a:extLst>
              <a:ext uri="{FF2B5EF4-FFF2-40B4-BE49-F238E27FC236}">
                <a16:creationId xmlns:a16="http://schemas.microsoft.com/office/drawing/2014/main" id="{740892CB-CC60-9DDB-6905-029B5D8B7A38}"/>
              </a:ext>
            </a:extLst>
          </p:cNvPr>
          <p:cNvSpPr>
            <a:spLocks noGrp="1"/>
          </p:cNvSpPr>
          <p:nvPr>
            <p:ph type="ftr" sz="quarter" idx="12"/>
          </p:nvPr>
        </p:nvSpPr>
        <p:spPr/>
        <p:txBody>
          <a:bodyPr/>
          <a:lstStyle/>
          <a:p>
            <a:endParaRPr lang="da-DK" dirty="0"/>
          </a:p>
        </p:txBody>
      </p:sp>
      <p:sp>
        <p:nvSpPr>
          <p:cNvPr id="2" name="Title 1">
            <a:extLst>
              <a:ext uri="{FF2B5EF4-FFF2-40B4-BE49-F238E27FC236}">
                <a16:creationId xmlns:a16="http://schemas.microsoft.com/office/drawing/2014/main" id="{09096ACA-1398-9098-38E9-3E052EDEED5D}"/>
              </a:ext>
            </a:extLst>
          </p:cNvPr>
          <p:cNvSpPr>
            <a:spLocks noGrp="1"/>
          </p:cNvSpPr>
          <p:nvPr>
            <p:ph type="title" hasCustomPrompt="1"/>
          </p:nvPr>
        </p:nvSpPr>
        <p:spPr/>
        <p:txBody>
          <a:bodyPr/>
          <a:lstStyle/>
          <a:p>
            <a:r>
              <a:rPr lang="da-DK" dirty="0"/>
              <a:t>Klik for at tilføje titel</a:t>
            </a:r>
          </a:p>
        </p:txBody>
      </p:sp>
      <p:sp>
        <p:nvSpPr>
          <p:cNvPr id="8" name="Text Placeholder 7">
            <a:extLst>
              <a:ext uri="{FF2B5EF4-FFF2-40B4-BE49-F238E27FC236}">
                <a16:creationId xmlns:a16="http://schemas.microsoft.com/office/drawing/2014/main" id="{0FE1DD2D-BE0A-F97F-4546-79D731B9B64D}"/>
              </a:ext>
            </a:extLst>
          </p:cNvPr>
          <p:cNvSpPr>
            <a:spLocks noGrp="1"/>
          </p:cNvSpPr>
          <p:nvPr>
            <p:ph type="body" sz="quarter" idx="13" hasCustomPrompt="1"/>
          </p:nvPr>
        </p:nvSpPr>
        <p:spPr>
          <a:xfrm>
            <a:off x="813200" y="4475960"/>
            <a:ext cx="2437600" cy="406800"/>
          </a:xfrm>
        </p:spPr>
        <p:txBody>
          <a:bodyPr anchor="b" anchorCtr="0"/>
          <a:lstStyle>
            <a:lvl1pPr marL="0" indent="0" algn="ctr">
              <a:lnSpc>
                <a:spcPct val="90000"/>
              </a:lnSpc>
              <a:spcBef>
                <a:spcPts val="0"/>
              </a:spcBef>
              <a:spcAft>
                <a:spcPts val="0"/>
              </a:spcAft>
              <a:buFontTx/>
              <a:buNone/>
              <a:defRPr sz="16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en kort overskrift</a:t>
            </a:r>
          </a:p>
        </p:txBody>
      </p:sp>
      <p:sp>
        <p:nvSpPr>
          <p:cNvPr id="9" name="Text Placeholder 9">
            <a:extLst>
              <a:ext uri="{FF2B5EF4-FFF2-40B4-BE49-F238E27FC236}">
                <a16:creationId xmlns:a16="http://schemas.microsoft.com/office/drawing/2014/main" id="{2D934099-829D-DC4F-48FB-F639281F9410}"/>
              </a:ext>
            </a:extLst>
          </p:cNvPr>
          <p:cNvSpPr>
            <a:spLocks noGrp="1"/>
          </p:cNvSpPr>
          <p:nvPr>
            <p:ph type="body" sz="quarter" idx="14" hasCustomPrompt="1"/>
          </p:nvPr>
        </p:nvSpPr>
        <p:spPr>
          <a:xfrm>
            <a:off x="813200" y="4918760"/>
            <a:ext cx="2437600" cy="720040"/>
          </a:xfrm>
        </p:spPr>
        <p:txBody>
          <a:bodyPr/>
          <a:lstStyle>
            <a:lvl1pPr marL="0" indent="0" algn="ctr">
              <a:lnSpc>
                <a:spcPct val="100000"/>
              </a:lnSpc>
              <a:spcBef>
                <a:spcPts val="0"/>
              </a:spcBef>
              <a:spcAft>
                <a:spcPts val="600"/>
              </a:spcAft>
              <a:buFontTx/>
              <a:buNone/>
              <a:defRPr sz="12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 der supplerer overskriften</a:t>
            </a:r>
          </a:p>
        </p:txBody>
      </p:sp>
      <p:sp>
        <p:nvSpPr>
          <p:cNvPr id="10" name="Text Placeholder 11">
            <a:extLst>
              <a:ext uri="{FF2B5EF4-FFF2-40B4-BE49-F238E27FC236}">
                <a16:creationId xmlns:a16="http://schemas.microsoft.com/office/drawing/2014/main" id="{B57948E2-0544-297E-98BE-01D21FE1B9BC}"/>
              </a:ext>
            </a:extLst>
          </p:cNvPr>
          <p:cNvSpPr>
            <a:spLocks noGrp="1"/>
          </p:cNvSpPr>
          <p:nvPr>
            <p:ph type="body" sz="quarter" idx="15" hasCustomPrompt="1"/>
          </p:nvPr>
        </p:nvSpPr>
        <p:spPr>
          <a:xfrm>
            <a:off x="4064001" y="4475960"/>
            <a:ext cx="2438403" cy="406800"/>
          </a:xfrm>
        </p:spPr>
        <p:txBody>
          <a:bodyPr anchor="b" anchorCtr="0"/>
          <a:lstStyle>
            <a:lvl1pPr marL="0" indent="0" algn="ctr">
              <a:lnSpc>
                <a:spcPct val="90000"/>
              </a:lnSpc>
              <a:spcBef>
                <a:spcPts val="0"/>
              </a:spcBef>
              <a:spcAft>
                <a:spcPts val="0"/>
              </a:spcAft>
              <a:buFontTx/>
              <a:buNone/>
              <a:defRPr sz="16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en kort overskrift</a:t>
            </a:r>
          </a:p>
        </p:txBody>
      </p:sp>
      <p:sp>
        <p:nvSpPr>
          <p:cNvPr id="11" name="Text Placeholder 13">
            <a:extLst>
              <a:ext uri="{FF2B5EF4-FFF2-40B4-BE49-F238E27FC236}">
                <a16:creationId xmlns:a16="http://schemas.microsoft.com/office/drawing/2014/main" id="{3F702000-308D-0551-45E0-1D6AA1A3CA5A}"/>
              </a:ext>
            </a:extLst>
          </p:cNvPr>
          <p:cNvSpPr>
            <a:spLocks noGrp="1"/>
          </p:cNvSpPr>
          <p:nvPr>
            <p:ph type="body" sz="quarter" idx="16" hasCustomPrompt="1"/>
          </p:nvPr>
        </p:nvSpPr>
        <p:spPr>
          <a:xfrm>
            <a:off x="4064001" y="4918760"/>
            <a:ext cx="2438403" cy="720040"/>
          </a:xfrm>
        </p:spPr>
        <p:txBody>
          <a:bodyPr/>
          <a:lstStyle>
            <a:lvl1pPr marL="0" indent="0" algn="ctr">
              <a:lnSpc>
                <a:spcPct val="100000"/>
              </a:lnSpc>
              <a:spcBef>
                <a:spcPts val="0"/>
              </a:spcBef>
              <a:spcAft>
                <a:spcPts val="600"/>
              </a:spcAft>
              <a:buFontTx/>
              <a:buNone/>
              <a:defRPr sz="12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 der supplerer overskriften</a:t>
            </a:r>
          </a:p>
        </p:txBody>
      </p:sp>
      <p:sp>
        <p:nvSpPr>
          <p:cNvPr id="12" name="Text Placeholder 15">
            <a:extLst>
              <a:ext uri="{FF2B5EF4-FFF2-40B4-BE49-F238E27FC236}">
                <a16:creationId xmlns:a16="http://schemas.microsoft.com/office/drawing/2014/main" id="{4BFFF40C-A35B-E255-8C82-3946E4D66F0C}"/>
              </a:ext>
            </a:extLst>
          </p:cNvPr>
          <p:cNvSpPr>
            <a:spLocks noGrp="1"/>
          </p:cNvSpPr>
          <p:nvPr>
            <p:ph type="body" sz="quarter" idx="17" hasCustomPrompt="1"/>
          </p:nvPr>
        </p:nvSpPr>
        <p:spPr>
          <a:xfrm>
            <a:off x="7315203" y="4475960"/>
            <a:ext cx="2438397" cy="406800"/>
          </a:xfrm>
        </p:spPr>
        <p:txBody>
          <a:bodyPr anchor="b" anchorCtr="0"/>
          <a:lstStyle>
            <a:lvl1pPr marL="0" indent="0" algn="ctr">
              <a:lnSpc>
                <a:spcPct val="90000"/>
              </a:lnSpc>
              <a:spcBef>
                <a:spcPts val="0"/>
              </a:spcBef>
              <a:spcAft>
                <a:spcPts val="0"/>
              </a:spcAft>
              <a:buFontTx/>
              <a:buNone/>
              <a:defRPr sz="16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en kort overskrift</a:t>
            </a:r>
          </a:p>
        </p:txBody>
      </p:sp>
      <p:sp>
        <p:nvSpPr>
          <p:cNvPr id="13" name="Text Placeholder 17">
            <a:extLst>
              <a:ext uri="{FF2B5EF4-FFF2-40B4-BE49-F238E27FC236}">
                <a16:creationId xmlns:a16="http://schemas.microsoft.com/office/drawing/2014/main" id="{CDA206BF-D1EC-20DC-23A8-6B06BA4668F4}"/>
              </a:ext>
            </a:extLst>
          </p:cNvPr>
          <p:cNvSpPr>
            <a:spLocks noGrp="1"/>
          </p:cNvSpPr>
          <p:nvPr>
            <p:ph type="body" sz="quarter" idx="18" hasCustomPrompt="1"/>
          </p:nvPr>
        </p:nvSpPr>
        <p:spPr>
          <a:xfrm>
            <a:off x="7315203" y="4918760"/>
            <a:ext cx="2438397" cy="720040"/>
          </a:xfrm>
        </p:spPr>
        <p:txBody>
          <a:bodyPr/>
          <a:lstStyle>
            <a:lvl1pPr marL="0" indent="0" algn="ctr">
              <a:lnSpc>
                <a:spcPct val="100000"/>
              </a:lnSpc>
              <a:spcBef>
                <a:spcPts val="0"/>
              </a:spcBef>
              <a:spcAft>
                <a:spcPts val="600"/>
              </a:spcAft>
              <a:buFontTx/>
              <a:buNone/>
              <a:defRPr sz="12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 der supplerer overskriften</a:t>
            </a:r>
          </a:p>
        </p:txBody>
      </p:sp>
      <p:sp>
        <p:nvSpPr>
          <p:cNvPr id="19" name="Picture Placeholder 18">
            <a:extLst>
              <a:ext uri="{FF2B5EF4-FFF2-40B4-BE49-F238E27FC236}">
                <a16:creationId xmlns:a16="http://schemas.microsoft.com/office/drawing/2014/main" id="{0704B4FD-B023-3CFD-725B-17F74B00FD36}"/>
              </a:ext>
            </a:extLst>
          </p:cNvPr>
          <p:cNvSpPr>
            <a:spLocks noGrp="1"/>
          </p:cNvSpPr>
          <p:nvPr>
            <p:ph type="pic" sz="quarter" idx="22" hasCustomPrompt="1"/>
          </p:nvPr>
        </p:nvSpPr>
        <p:spPr>
          <a:xfrm>
            <a:off x="925000" y="2035358"/>
            <a:ext cx="2214000" cy="2214000"/>
          </a:xfrm>
        </p:spPr>
        <p:txBody>
          <a:bodyPr/>
          <a:lstStyle>
            <a:lvl1pPr marL="0" indent="0" algn="ctr">
              <a:buNone/>
              <a:defRPr sz="1000"/>
            </a:lvl1pPr>
          </a:lstStyle>
          <a:p>
            <a:r>
              <a:rPr lang="da-DK" dirty="0"/>
              <a:t>Indsæt ikon: Kopiér ikon fra ikon-slide                                 Klik på rammen, indsæt kopieret ikon</a:t>
            </a:r>
          </a:p>
        </p:txBody>
      </p:sp>
      <p:sp>
        <p:nvSpPr>
          <p:cNvPr id="20" name="Picture Placeholder 20">
            <a:extLst>
              <a:ext uri="{FF2B5EF4-FFF2-40B4-BE49-F238E27FC236}">
                <a16:creationId xmlns:a16="http://schemas.microsoft.com/office/drawing/2014/main" id="{59949894-2196-BD5D-1FE3-BC8BD182D7C9}"/>
              </a:ext>
            </a:extLst>
          </p:cNvPr>
          <p:cNvSpPr>
            <a:spLocks noGrp="1"/>
          </p:cNvSpPr>
          <p:nvPr>
            <p:ph type="pic" sz="quarter" idx="23" hasCustomPrompt="1"/>
          </p:nvPr>
        </p:nvSpPr>
        <p:spPr>
          <a:xfrm>
            <a:off x="4176201" y="2035358"/>
            <a:ext cx="2214000" cy="2214000"/>
          </a:xfrm>
        </p:spPr>
        <p:txBody>
          <a:bodyPr/>
          <a:lstStyle>
            <a:lvl1pPr marL="0" indent="0" algn="ctr">
              <a:buNone/>
              <a:defRPr sz="1000"/>
            </a:lvl1pPr>
          </a:lstStyle>
          <a:p>
            <a:r>
              <a:rPr lang="da-DK" dirty="0"/>
              <a:t>Indsæt ikon: Kopiér ikon fra ikon-slide                                 Klik på rammen, indsæt kopieret ikon</a:t>
            </a:r>
          </a:p>
        </p:txBody>
      </p:sp>
      <p:sp>
        <p:nvSpPr>
          <p:cNvPr id="21" name="Picture Placeholder 22">
            <a:extLst>
              <a:ext uri="{FF2B5EF4-FFF2-40B4-BE49-F238E27FC236}">
                <a16:creationId xmlns:a16="http://schemas.microsoft.com/office/drawing/2014/main" id="{8CC8A025-9457-A328-0794-42B73FAF7FB5}"/>
              </a:ext>
            </a:extLst>
          </p:cNvPr>
          <p:cNvSpPr>
            <a:spLocks noGrp="1"/>
          </p:cNvSpPr>
          <p:nvPr>
            <p:ph type="pic" sz="quarter" idx="24" hasCustomPrompt="1"/>
          </p:nvPr>
        </p:nvSpPr>
        <p:spPr>
          <a:xfrm>
            <a:off x="7434190" y="2035358"/>
            <a:ext cx="2214000" cy="2214000"/>
          </a:xfrm>
        </p:spPr>
        <p:txBody>
          <a:bodyPr/>
          <a:lstStyle>
            <a:lvl1pPr marL="0" indent="0" algn="ctr">
              <a:buNone/>
              <a:defRPr sz="1000"/>
            </a:lvl1pPr>
          </a:lstStyle>
          <a:p>
            <a:r>
              <a:rPr lang="da-DK" dirty="0"/>
              <a:t>Indsæt ikon: Kopiér ikon fra ikon-slide                                 Klik på rammen, indsæt kopieret ikon</a:t>
            </a:r>
          </a:p>
        </p:txBody>
      </p:sp>
    </p:spTree>
    <p:extLst>
      <p:ext uri="{BB962C8B-B14F-4D97-AF65-F5344CB8AC3E}">
        <p14:creationId xmlns:p14="http://schemas.microsoft.com/office/powerpoint/2010/main" val="231561426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Kun overskrif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DCBCB9-EF2E-470C-9EE7-EF220DB3612D}"/>
              </a:ext>
            </a:extLst>
          </p:cNvPr>
          <p:cNvSpPr>
            <a:spLocks noGrp="1"/>
          </p:cNvSpPr>
          <p:nvPr>
            <p:ph type="title" hasCustomPrompt="1"/>
          </p:nvPr>
        </p:nvSpPr>
        <p:spPr/>
        <p:txBody>
          <a:bodyPr/>
          <a:lstStyle/>
          <a:p>
            <a:r>
              <a:rPr lang="da-DK" dirty="0"/>
              <a:t>Klik for at tilføje titel</a:t>
            </a:r>
          </a:p>
        </p:txBody>
      </p:sp>
      <p:sp>
        <p:nvSpPr>
          <p:cNvPr id="3" name="Date Placeholder 2" hidden="1">
            <a:extLst>
              <a:ext uri="{FF2B5EF4-FFF2-40B4-BE49-F238E27FC236}">
                <a16:creationId xmlns:a16="http://schemas.microsoft.com/office/drawing/2014/main" id="{40169EEB-5B02-4B75-ABB0-8FF564EA8BE7}"/>
              </a:ext>
            </a:extLst>
          </p:cNvPr>
          <p:cNvSpPr>
            <a:spLocks noGrp="1"/>
          </p:cNvSpPr>
          <p:nvPr>
            <p:ph type="dt" sz="half" idx="10"/>
          </p:nvPr>
        </p:nvSpPr>
        <p:spPr/>
        <p:txBody>
          <a:bodyPr/>
          <a:lstStyle/>
          <a:p>
            <a:fld id="{4A3C8DFB-3355-4659-9ED7-DAC70A73CE6A}" type="datetime2">
              <a:rPr lang="da-DK" smtClean="0"/>
              <a:t>30. oktober 2025</a:t>
            </a:fld>
            <a:endParaRPr lang="da-DK" dirty="0"/>
          </a:p>
        </p:txBody>
      </p:sp>
      <p:sp>
        <p:nvSpPr>
          <p:cNvPr id="4" name="Footer Placeholder 3" hidden="1">
            <a:extLst>
              <a:ext uri="{FF2B5EF4-FFF2-40B4-BE49-F238E27FC236}">
                <a16:creationId xmlns:a16="http://schemas.microsoft.com/office/drawing/2014/main" id="{B2E9BD92-B04F-449B-9B60-A6209A4F91B2}"/>
              </a:ext>
            </a:extLst>
          </p:cNvPr>
          <p:cNvSpPr>
            <a:spLocks noGrp="1"/>
          </p:cNvSpPr>
          <p:nvPr>
            <p:ph type="ftr" sz="quarter" idx="11"/>
          </p:nvPr>
        </p:nvSpPr>
        <p:spPr/>
        <p:txBody>
          <a:bodyPr/>
          <a:lstStyle/>
          <a:p>
            <a:endParaRPr lang="da-DK" dirty="0"/>
          </a:p>
        </p:txBody>
      </p:sp>
      <p:sp>
        <p:nvSpPr>
          <p:cNvPr id="5" name="Slide Number Placeholder 4">
            <a:extLst>
              <a:ext uri="{FF2B5EF4-FFF2-40B4-BE49-F238E27FC236}">
                <a16:creationId xmlns:a16="http://schemas.microsoft.com/office/drawing/2014/main" id="{16D7F971-40C1-4E91-93E4-6F358578743E}"/>
              </a:ext>
            </a:extLst>
          </p:cNvPr>
          <p:cNvSpPr>
            <a:spLocks noGrp="1"/>
          </p:cNvSpPr>
          <p:nvPr>
            <p:ph type="sldNum" sz="quarter" idx="12"/>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345088864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5" name="Date Placeholder 4" hidden="1">
            <a:extLst>
              <a:ext uri="{FF2B5EF4-FFF2-40B4-BE49-F238E27FC236}">
                <a16:creationId xmlns:a16="http://schemas.microsoft.com/office/drawing/2014/main" id="{86F8E326-C08F-4A91-AC39-AC597CF03DB9}"/>
              </a:ext>
            </a:extLst>
          </p:cNvPr>
          <p:cNvSpPr>
            <a:spLocks noGrp="1"/>
          </p:cNvSpPr>
          <p:nvPr>
            <p:ph type="dt" sz="half" idx="10"/>
          </p:nvPr>
        </p:nvSpPr>
        <p:spPr/>
        <p:txBody>
          <a:bodyPr/>
          <a:lstStyle/>
          <a:p>
            <a:fld id="{4027B451-24B7-478B-B3CE-569A8D47EA04}" type="datetime2">
              <a:rPr lang="da-DK" smtClean="0"/>
              <a:t>30. oktober 2025</a:t>
            </a:fld>
            <a:endParaRPr lang="da-DK" dirty="0"/>
          </a:p>
        </p:txBody>
      </p:sp>
      <p:sp>
        <p:nvSpPr>
          <p:cNvPr id="6" name="Footer Placeholder 5" hidden="1">
            <a:extLst>
              <a:ext uri="{FF2B5EF4-FFF2-40B4-BE49-F238E27FC236}">
                <a16:creationId xmlns:a16="http://schemas.microsoft.com/office/drawing/2014/main" id="{BFC1E843-D1B7-4A1B-88E0-600F68E23555}"/>
              </a:ext>
            </a:extLst>
          </p:cNvPr>
          <p:cNvSpPr>
            <a:spLocks noGrp="1"/>
          </p:cNvSpPr>
          <p:nvPr>
            <p:ph type="ftr" sz="quarter" idx="11"/>
          </p:nvPr>
        </p:nvSpPr>
        <p:spPr/>
        <p:txBody>
          <a:bodyPr/>
          <a:lstStyle/>
          <a:p>
            <a:endParaRPr lang="da-DK" dirty="0"/>
          </a:p>
        </p:txBody>
      </p:sp>
      <p:sp>
        <p:nvSpPr>
          <p:cNvPr id="7" name="Slide Number Placeholder 6">
            <a:extLst>
              <a:ext uri="{FF2B5EF4-FFF2-40B4-BE49-F238E27FC236}">
                <a16:creationId xmlns:a16="http://schemas.microsoft.com/office/drawing/2014/main" id="{06FD6CF0-63E8-4640-A2FA-617A92A15763}"/>
              </a:ext>
            </a:extLst>
          </p:cNvPr>
          <p:cNvSpPr>
            <a:spLocks noGrp="1"/>
          </p:cNvSpPr>
          <p:nvPr>
            <p:ph type="sldNum" sz="quarter" idx="12"/>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284394888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1_Tom">
    <p:bg>
      <p:bgPr>
        <a:solidFill>
          <a:srgbClr val="640817"/>
        </a:solidFill>
        <a:effectLst/>
      </p:bgPr>
    </p:bg>
    <p:spTree>
      <p:nvGrpSpPr>
        <p:cNvPr id="1" name=""/>
        <p:cNvGrpSpPr/>
        <p:nvPr/>
      </p:nvGrpSpPr>
      <p:grpSpPr>
        <a:xfrm>
          <a:off x="0" y="0"/>
          <a:ext cx="0" cy="0"/>
          <a:chOff x="0" y="0"/>
          <a:chExt cx="0" cy="0"/>
        </a:xfrm>
      </p:grpSpPr>
      <p:sp>
        <p:nvSpPr>
          <p:cNvPr id="5" name="Date Placeholder 4" hidden="1">
            <a:extLst>
              <a:ext uri="{FF2B5EF4-FFF2-40B4-BE49-F238E27FC236}">
                <a16:creationId xmlns:a16="http://schemas.microsoft.com/office/drawing/2014/main" id="{86F8E326-C08F-4A91-AC39-AC597CF03DB9}"/>
              </a:ext>
            </a:extLst>
          </p:cNvPr>
          <p:cNvSpPr>
            <a:spLocks noGrp="1"/>
          </p:cNvSpPr>
          <p:nvPr>
            <p:ph type="dt" sz="half" idx="10"/>
          </p:nvPr>
        </p:nvSpPr>
        <p:spPr/>
        <p:txBody>
          <a:bodyPr/>
          <a:lstStyle/>
          <a:p>
            <a:fld id="{4027B451-24B7-478B-B3CE-569A8D47EA04}" type="datetime2">
              <a:rPr lang="da-DK" smtClean="0"/>
              <a:t>30. oktober 2025</a:t>
            </a:fld>
            <a:endParaRPr lang="da-DK" dirty="0"/>
          </a:p>
        </p:txBody>
      </p:sp>
      <p:sp>
        <p:nvSpPr>
          <p:cNvPr id="6" name="Footer Placeholder 5" hidden="1">
            <a:extLst>
              <a:ext uri="{FF2B5EF4-FFF2-40B4-BE49-F238E27FC236}">
                <a16:creationId xmlns:a16="http://schemas.microsoft.com/office/drawing/2014/main" id="{BFC1E843-D1B7-4A1B-88E0-600F68E23555}"/>
              </a:ext>
            </a:extLst>
          </p:cNvPr>
          <p:cNvSpPr>
            <a:spLocks noGrp="1"/>
          </p:cNvSpPr>
          <p:nvPr>
            <p:ph type="ftr" sz="quarter" idx="11"/>
          </p:nvPr>
        </p:nvSpPr>
        <p:spPr/>
        <p:txBody>
          <a:bodyPr/>
          <a:lstStyle/>
          <a:p>
            <a:endParaRPr lang="da-DK" dirty="0"/>
          </a:p>
        </p:txBody>
      </p:sp>
      <p:sp>
        <p:nvSpPr>
          <p:cNvPr id="2" name="Rektangel 1"/>
          <p:cNvSpPr/>
          <p:nvPr userDrawn="1"/>
        </p:nvSpPr>
        <p:spPr>
          <a:xfrm>
            <a:off x="0" y="6276975"/>
            <a:ext cx="2524125" cy="581025"/>
          </a:xfrm>
          <a:prstGeom prst="rect">
            <a:avLst/>
          </a:prstGeom>
          <a:solidFill>
            <a:srgbClr val="640817"/>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t">
            <a:noAutofit/>
          </a:bodyPr>
          <a:lstStyle/>
          <a:p>
            <a:pPr algn="l"/>
            <a:endParaRPr lang="da-DK" sz="1600" spc="-10" baseline="0" dirty="0" err="1">
              <a:solidFill>
                <a:schemeClr val="accent1"/>
              </a:solidFill>
            </a:endParaRPr>
          </a:p>
        </p:txBody>
      </p:sp>
      <p:sp>
        <p:nvSpPr>
          <p:cNvPr id="10" name="Slide Number Placeholder 5"/>
          <p:cNvSpPr>
            <a:spLocks noGrp="1"/>
          </p:cNvSpPr>
          <p:nvPr>
            <p:ph type="sldNum" sz="quarter" idx="4"/>
          </p:nvPr>
        </p:nvSpPr>
        <p:spPr>
          <a:xfrm>
            <a:off x="11379200" y="6475024"/>
            <a:ext cx="406399" cy="126000"/>
          </a:xfrm>
          <a:prstGeom prst="rect">
            <a:avLst/>
          </a:prstGeom>
        </p:spPr>
        <p:txBody>
          <a:bodyPr vert="horz" lIns="0" tIns="0" rIns="0" bIns="0" rtlCol="0" anchor="ctr" anchorCtr="0"/>
          <a:lstStyle>
            <a:lvl1pPr algn="r">
              <a:defRPr sz="1100">
                <a:solidFill>
                  <a:schemeClr val="bg1"/>
                </a:solidFill>
              </a:defRPr>
            </a:lvl1pPr>
          </a:lstStyle>
          <a:p>
            <a:fld id="{24C8C45C-947F-4981-8B3F-4F32E973C901}" type="slidenum">
              <a:rPr lang="da-DK" smtClean="0"/>
              <a:pPr/>
              <a:t>‹nr.›</a:t>
            </a:fld>
            <a:endParaRPr lang="da-DK" dirty="0"/>
          </a:p>
        </p:txBody>
      </p:sp>
      <p:pic>
        <p:nvPicPr>
          <p:cNvPr id="11" name="Billede 10"/>
          <p:cNvPicPr>
            <a:picLocks noChangeAspect="1"/>
          </p:cNvPicPr>
          <p:nvPr userDrawn="1"/>
        </p:nvPicPr>
        <p:blipFill rotWithShape="1">
          <a:blip r:embed="rId2" cstate="hqprint">
            <a:extLst>
              <a:ext uri="{28A0092B-C50C-407E-A947-70E740481C1C}">
                <a14:useLocalDpi xmlns:a14="http://schemas.microsoft.com/office/drawing/2010/main" val="0"/>
              </a:ext>
            </a:extLst>
          </a:blip>
          <a:srcRect l="10441" t="35305" r="11195" b="37523"/>
          <a:stretch/>
        </p:blipFill>
        <p:spPr>
          <a:xfrm>
            <a:off x="404813" y="6297883"/>
            <a:ext cx="2059032" cy="339705"/>
          </a:xfrm>
          <a:prstGeom prst="rect">
            <a:avLst/>
          </a:prstGeom>
        </p:spPr>
      </p:pic>
    </p:spTree>
    <p:extLst>
      <p:ext uri="{BB962C8B-B14F-4D97-AF65-F5344CB8AC3E}">
        <p14:creationId xmlns:p14="http://schemas.microsoft.com/office/powerpoint/2010/main" val="18348563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Afslutning">
    <p:spTree>
      <p:nvGrpSpPr>
        <p:cNvPr id="1" name=""/>
        <p:cNvGrpSpPr/>
        <p:nvPr/>
      </p:nvGrpSpPr>
      <p:grpSpPr>
        <a:xfrm>
          <a:off x="0" y="0"/>
          <a:ext cx="0" cy="0"/>
          <a:chOff x="0" y="0"/>
          <a:chExt cx="0" cy="0"/>
        </a:xfrm>
      </p:grpSpPr>
      <p:sp>
        <p:nvSpPr>
          <p:cNvPr id="20" name="Title Placeholder 1">
            <a:extLst>
              <a:ext uri="{FF2B5EF4-FFF2-40B4-BE49-F238E27FC236}">
                <a16:creationId xmlns:a16="http://schemas.microsoft.com/office/drawing/2014/main" id="{6F066AF5-6029-1709-3A20-48E6D1FEEDEC}"/>
              </a:ext>
            </a:extLst>
          </p:cNvPr>
          <p:cNvSpPr>
            <a:spLocks noGrp="1"/>
          </p:cNvSpPr>
          <p:nvPr>
            <p:ph type="title" hasCustomPrompt="1"/>
          </p:nvPr>
        </p:nvSpPr>
        <p:spPr>
          <a:xfrm>
            <a:off x="812800" y="2032000"/>
            <a:ext cx="7315200" cy="1085649"/>
          </a:xfrm>
          <a:prstGeom prst="rect">
            <a:avLst/>
          </a:prstGeom>
        </p:spPr>
        <p:txBody>
          <a:bodyPr vert="horz" lIns="0" tIns="0" rIns="194400" bIns="0" rtlCol="0" anchor="t">
            <a:noAutofit/>
          </a:bodyPr>
          <a:lstStyle>
            <a:lvl1pPr>
              <a:defRPr sz="4200">
                <a:solidFill>
                  <a:schemeClr val="accent1"/>
                </a:solidFill>
              </a:defRPr>
            </a:lvl1pPr>
          </a:lstStyle>
          <a:p>
            <a:r>
              <a:rPr lang="da-DK" dirty="0">
                <a:effectLst/>
              </a:rPr>
              <a:t>Skriv fx: Tak for i dag</a:t>
            </a:r>
            <a:endParaRPr lang="da-DK" dirty="0"/>
          </a:p>
        </p:txBody>
      </p:sp>
      <p:sp>
        <p:nvSpPr>
          <p:cNvPr id="36" name="Text Placeholder 5">
            <a:extLst>
              <a:ext uri="{FF2B5EF4-FFF2-40B4-BE49-F238E27FC236}">
                <a16:creationId xmlns:a16="http://schemas.microsoft.com/office/drawing/2014/main" id="{EB3F7EF8-2B20-4958-9792-9750B64D4278}"/>
              </a:ext>
            </a:extLst>
          </p:cNvPr>
          <p:cNvSpPr>
            <a:spLocks noGrp="1"/>
          </p:cNvSpPr>
          <p:nvPr>
            <p:ph type="body" sz="quarter" idx="12" hasCustomPrompt="1"/>
          </p:nvPr>
        </p:nvSpPr>
        <p:spPr>
          <a:xfrm>
            <a:off x="812800" y="3254021"/>
            <a:ext cx="7316186" cy="528181"/>
          </a:xfrm>
        </p:spPr>
        <p:txBody>
          <a:bodyPr/>
          <a:lstStyle>
            <a:lvl1pPr marL="0" indent="0">
              <a:lnSpc>
                <a:spcPct val="80000"/>
              </a:lnSpc>
              <a:buNone/>
              <a:defRPr/>
            </a:lvl1pPr>
          </a:lstStyle>
          <a:p>
            <a:pPr lvl="0"/>
            <a:r>
              <a:rPr lang="da-DK" dirty="0"/>
              <a:t>Klik for at tilføje ekstra tekst til at supplere overskriften</a:t>
            </a:r>
          </a:p>
        </p:txBody>
      </p:sp>
      <p:sp>
        <p:nvSpPr>
          <p:cNvPr id="38" name="Text Placeholder 7">
            <a:extLst>
              <a:ext uri="{FF2B5EF4-FFF2-40B4-BE49-F238E27FC236}">
                <a16:creationId xmlns:a16="http://schemas.microsoft.com/office/drawing/2014/main" id="{68988A66-B42E-E0AC-041B-13CC2123F141}"/>
              </a:ext>
            </a:extLst>
          </p:cNvPr>
          <p:cNvSpPr>
            <a:spLocks noGrp="1"/>
          </p:cNvSpPr>
          <p:nvPr>
            <p:ph type="body" sz="quarter" idx="13" hasCustomPrompt="1"/>
          </p:nvPr>
        </p:nvSpPr>
        <p:spPr>
          <a:xfrm>
            <a:off x="812395" y="4411366"/>
            <a:ext cx="4064405" cy="180000"/>
          </a:xfrm>
        </p:spPr>
        <p:txBody>
          <a:bodyPr anchor="b" anchorCtr="0">
            <a:noAutofit/>
          </a:bodyPr>
          <a:lstStyle>
            <a:lvl1pPr marL="0" indent="0">
              <a:buNone/>
              <a:defRPr sz="1200"/>
            </a:lvl1pPr>
          </a:lstStyle>
          <a:p>
            <a:pPr lvl="0"/>
            <a:r>
              <a:rPr lang="da-DK" noProof="0" dirty="0"/>
              <a:t>Klik for at tilføje fornavn, efternavn</a:t>
            </a:r>
          </a:p>
        </p:txBody>
      </p:sp>
      <p:sp>
        <p:nvSpPr>
          <p:cNvPr id="2" name="Text Placeholder 9">
            <a:extLst>
              <a:ext uri="{FF2B5EF4-FFF2-40B4-BE49-F238E27FC236}">
                <a16:creationId xmlns:a16="http://schemas.microsoft.com/office/drawing/2014/main" id="{816FCBC4-BA5C-FCD8-0DBF-59A04C6DBA19}"/>
              </a:ext>
            </a:extLst>
          </p:cNvPr>
          <p:cNvSpPr>
            <a:spLocks noGrp="1"/>
          </p:cNvSpPr>
          <p:nvPr>
            <p:ph type="body" sz="quarter" idx="15" hasCustomPrompt="1"/>
          </p:nvPr>
        </p:nvSpPr>
        <p:spPr>
          <a:xfrm>
            <a:off x="812395" y="4619173"/>
            <a:ext cx="4064405" cy="180000"/>
          </a:xfrm>
        </p:spPr>
        <p:txBody>
          <a:bodyPr>
            <a:noAutofit/>
          </a:bodyPr>
          <a:lstStyle>
            <a:lvl1pPr marL="0" indent="0">
              <a:buNone/>
              <a:defRPr sz="1200">
                <a:solidFill>
                  <a:schemeClr val="tx1">
                    <a:lumMod val="50000"/>
                    <a:lumOff val="50000"/>
                  </a:schemeClr>
                </a:solidFill>
              </a:defRPr>
            </a:lvl1pPr>
          </a:lstStyle>
          <a:p>
            <a:pPr lvl="0"/>
            <a:r>
              <a:rPr lang="da-DK" noProof="0" dirty="0"/>
              <a:t>Klik for at tilføje stilling</a:t>
            </a:r>
          </a:p>
        </p:txBody>
      </p:sp>
      <p:sp>
        <p:nvSpPr>
          <p:cNvPr id="3" name="Text Placeholder 11">
            <a:extLst>
              <a:ext uri="{FF2B5EF4-FFF2-40B4-BE49-F238E27FC236}">
                <a16:creationId xmlns:a16="http://schemas.microsoft.com/office/drawing/2014/main" id="{CED3786C-2238-F7D8-137B-EBE3508FFBCA}"/>
              </a:ext>
            </a:extLst>
          </p:cNvPr>
          <p:cNvSpPr>
            <a:spLocks noGrp="1"/>
          </p:cNvSpPr>
          <p:nvPr>
            <p:ph type="body" sz="quarter" idx="16" hasCustomPrompt="1"/>
          </p:nvPr>
        </p:nvSpPr>
        <p:spPr>
          <a:xfrm>
            <a:off x="812395" y="4993235"/>
            <a:ext cx="4064405" cy="180000"/>
          </a:xfrm>
        </p:spPr>
        <p:txBody>
          <a:bodyPr anchor="b" anchorCtr="0">
            <a:noAutofit/>
          </a:bodyPr>
          <a:lstStyle>
            <a:lvl1pPr marL="0" indent="0">
              <a:buNone/>
              <a:defRPr sz="1200"/>
            </a:lvl1pPr>
          </a:lstStyle>
          <a:p>
            <a:pPr lvl="0"/>
            <a:r>
              <a:rPr lang="da-DK" noProof="0" dirty="0"/>
              <a:t>Klik for at tilføje mail@bm.dk</a:t>
            </a:r>
          </a:p>
        </p:txBody>
      </p:sp>
      <p:sp>
        <p:nvSpPr>
          <p:cNvPr id="4" name="Text Placeholder 13">
            <a:extLst>
              <a:ext uri="{FF2B5EF4-FFF2-40B4-BE49-F238E27FC236}">
                <a16:creationId xmlns:a16="http://schemas.microsoft.com/office/drawing/2014/main" id="{B50BA853-A991-18CC-E829-93C1AEF7EFEB}"/>
              </a:ext>
            </a:extLst>
          </p:cNvPr>
          <p:cNvSpPr>
            <a:spLocks noGrp="1"/>
          </p:cNvSpPr>
          <p:nvPr>
            <p:ph type="body" sz="quarter" idx="17" hasCustomPrompt="1"/>
          </p:nvPr>
        </p:nvSpPr>
        <p:spPr>
          <a:xfrm>
            <a:off x="812395" y="5218459"/>
            <a:ext cx="4064405" cy="180000"/>
          </a:xfrm>
        </p:spPr>
        <p:txBody>
          <a:bodyPr>
            <a:noAutofit/>
          </a:bodyPr>
          <a:lstStyle>
            <a:lvl1pPr marL="0" indent="0">
              <a:buNone/>
              <a:defRPr sz="1200"/>
            </a:lvl1pPr>
          </a:lstStyle>
          <a:p>
            <a:pPr lvl="0"/>
            <a:r>
              <a:rPr lang="da-DK" noProof="0" dirty="0"/>
              <a:t>Klik for at tilføje +45 00 00 00 00</a:t>
            </a:r>
          </a:p>
        </p:txBody>
      </p:sp>
      <p:sp>
        <p:nvSpPr>
          <p:cNvPr id="40" name="Text Placeholder 15">
            <a:extLst>
              <a:ext uri="{FF2B5EF4-FFF2-40B4-BE49-F238E27FC236}">
                <a16:creationId xmlns:a16="http://schemas.microsoft.com/office/drawing/2014/main" id="{D1B06B06-88AB-865B-69A7-AE02379BCCEA}"/>
              </a:ext>
            </a:extLst>
          </p:cNvPr>
          <p:cNvSpPr>
            <a:spLocks noGrp="1"/>
          </p:cNvSpPr>
          <p:nvPr>
            <p:ph type="body" sz="quarter" idx="14" hasCustomPrompt="1"/>
          </p:nvPr>
        </p:nvSpPr>
        <p:spPr>
          <a:xfrm>
            <a:off x="812394" y="5864629"/>
            <a:ext cx="4064406" cy="180000"/>
          </a:xfrm>
        </p:spPr>
        <p:txBody>
          <a:bodyPr wrap="square">
            <a:noAutofit/>
          </a:bodyPr>
          <a:lstStyle>
            <a:lvl1pPr marL="0" indent="0">
              <a:buNone/>
              <a:defRPr sz="1200"/>
            </a:lvl1pPr>
          </a:lstStyle>
          <a:p>
            <a:pPr lvl="0"/>
            <a:r>
              <a:rPr lang="da-DK" dirty="0"/>
              <a:t>Klik for at tilføje dato, fx: ”1. januar 2023”</a:t>
            </a:r>
          </a:p>
        </p:txBody>
      </p:sp>
      <p:sp>
        <p:nvSpPr>
          <p:cNvPr id="12" name="Date Placeholder 11" hidden="1">
            <a:extLst>
              <a:ext uri="{FF2B5EF4-FFF2-40B4-BE49-F238E27FC236}">
                <a16:creationId xmlns:a16="http://schemas.microsoft.com/office/drawing/2014/main" id="{011723D4-0DF9-3E6B-6530-932E80764986}"/>
              </a:ext>
            </a:extLst>
          </p:cNvPr>
          <p:cNvSpPr>
            <a:spLocks noGrp="1"/>
          </p:cNvSpPr>
          <p:nvPr>
            <p:ph type="dt" sz="half" idx="18"/>
          </p:nvPr>
        </p:nvSpPr>
        <p:spPr/>
        <p:txBody>
          <a:bodyPr/>
          <a:lstStyle/>
          <a:p>
            <a:fld id="{6C7860DD-C0F3-424C-8394-002DB7A09D39}" type="datetime2">
              <a:rPr lang="da-DK" smtClean="0"/>
              <a:t>30. oktober 2025</a:t>
            </a:fld>
            <a:endParaRPr lang="da-DK" dirty="0"/>
          </a:p>
        </p:txBody>
      </p:sp>
      <p:sp>
        <p:nvSpPr>
          <p:cNvPr id="13" name="Footer Placeholder 12" hidden="1">
            <a:extLst>
              <a:ext uri="{FF2B5EF4-FFF2-40B4-BE49-F238E27FC236}">
                <a16:creationId xmlns:a16="http://schemas.microsoft.com/office/drawing/2014/main" id="{63FC0650-7421-F726-0BEB-C260B3FB82C0}"/>
              </a:ext>
            </a:extLst>
          </p:cNvPr>
          <p:cNvSpPr>
            <a:spLocks noGrp="1"/>
          </p:cNvSpPr>
          <p:nvPr>
            <p:ph type="ftr" sz="quarter" idx="19"/>
          </p:nvPr>
        </p:nvSpPr>
        <p:spPr/>
        <p:txBody>
          <a:bodyPr/>
          <a:lstStyle/>
          <a:p>
            <a:endParaRPr lang="da-DK" dirty="0"/>
          </a:p>
        </p:txBody>
      </p:sp>
      <p:sp>
        <p:nvSpPr>
          <p:cNvPr id="14" name="Slide Number Placeholder 13">
            <a:extLst>
              <a:ext uri="{FF2B5EF4-FFF2-40B4-BE49-F238E27FC236}">
                <a16:creationId xmlns:a16="http://schemas.microsoft.com/office/drawing/2014/main" id="{58BDB077-B0BE-FAD2-AD98-E90F6BC61E13}"/>
              </a:ext>
            </a:extLst>
          </p:cNvPr>
          <p:cNvSpPr>
            <a:spLocks noGrp="1"/>
          </p:cNvSpPr>
          <p:nvPr>
            <p:ph type="sldNum" sz="quarter" idx="20"/>
          </p:nvPr>
        </p:nvSpPr>
        <p:spPr/>
        <p:txBody>
          <a:bodyPr/>
          <a:lstStyle/>
          <a:p>
            <a:fld id="{24C8C45C-947F-4981-8B3F-4F32E973C901}" type="slidenum">
              <a:rPr lang="da-DK" smtClean="0"/>
              <a:pPr/>
              <a:t>‹nr.›</a:t>
            </a:fld>
            <a:endParaRPr lang="da-DK" dirty="0"/>
          </a:p>
        </p:txBody>
      </p:sp>
      <p:pic>
        <p:nvPicPr>
          <p:cNvPr id="7" name="Graphic 6">
            <a:extLst>
              <a:ext uri="{FF2B5EF4-FFF2-40B4-BE49-F238E27FC236}">
                <a16:creationId xmlns:a16="http://schemas.microsoft.com/office/drawing/2014/main" id="{B523DA1E-3957-23ED-AE6A-9E625B8666A6}"/>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128000" y="2740444"/>
            <a:ext cx="3251200" cy="2898356"/>
          </a:xfrm>
          <a:prstGeom prst="rect">
            <a:avLst/>
          </a:prstGeom>
        </p:spPr>
      </p:pic>
      <p:pic>
        <p:nvPicPr>
          <p:cNvPr id="15" name="Billede 14">
            <a:extLst>
              <a:ext uri="{FF2B5EF4-FFF2-40B4-BE49-F238E27FC236}">
                <a16:creationId xmlns:a16="http://schemas.microsoft.com/office/drawing/2014/main" id="{64008EA0-0B8B-4E25-8F22-39B12A1E2F5C}"/>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417599" y="409893"/>
            <a:ext cx="2495596" cy="806400"/>
          </a:xfrm>
          <a:prstGeom prst="rect">
            <a:avLst/>
          </a:prstGeom>
        </p:spPr>
      </p:pic>
    </p:spTree>
    <p:extLst>
      <p:ext uri="{BB962C8B-B14F-4D97-AF65-F5344CB8AC3E}">
        <p14:creationId xmlns:p14="http://schemas.microsoft.com/office/powerpoint/2010/main" val="2587485574"/>
      </p:ext>
    </p:extLst>
  </p:cSld>
  <p:clrMapOvr>
    <a:masterClrMapping/>
  </p:clrMapOvr>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72E2706-87A9-DC95-346A-F7D524DE4DC8}"/>
              </a:ext>
            </a:extLst>
          </p:cNvPr>
          <p:cNvSpPr/>
          <p:nvPr userDrawn="1"/>
        </p:nvSpPr>
        <p:spPr>
          <a:xfrm>
            <a:off x="406400" y="0"/>
            <a:ext cx="11379200" cy="60452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8" name="Date Placeholder 6" hidden="1">
            <a:extLst>
              <a:ext uri="{FF2B5EF4-FFF2-40B4-BE49-F238E27FC236}">
                <a16:creationId xmlns:a16="http://schemas.microsoft.com/office/drawing/2014/main" id="{1429E5F2-0255-4760-9B2A-22AD360D02DE}"/>
              </a:ext>
            </a:extLst>
          </p:cNvPr>
          <p:cNvSpPr>
            <a:spLocks noGrp="1"/>
          </p:cNvSpPr>
          <p:nvPr>
            <p:ph type="dt" sz="half" idx="15"/>
          </p:nvPr>
        </p:nvSpPr>
        <p:spPr>
          <a:xfrm>
            <a:off x="0" y="6858000"/>
            <a:ext cx="0" cy="0"/>
          </a:xfrm>
        </p:spPr>
        <p:txBody>
          <a:bodyPr/>
          <a:lstStyle>
            <a:lvl1pPr>
              <a:defRPr sz="100">
                <a:noFill/>
              </a:defRPr>
            </a:lvl1pPr>
          </a:lstStyle>
          <a:p>
            <a:fld id="{AC515801-AD68-47BC-9786-FEFFB5AD5249}" type="datetime2">
              <a:rPr lang="da-DK" smtClean="0"/>
              <a:t>30. oktober 2025</a:t>
            </a:fld>
            <a:endParaRPr lang="da-DK" dirty="0"/>
          </a:p>
        </p:txBody>
      </p:sp>
      <p:sp>
        <p:nvSpPr>
          <p:cNvPr id="9" name="Footer Placeholder 8" hidden="1">
            <a:extLst>
              <a:ext uri="{FF2B5EF4-FFF2-40B4-BE49-F238E27FC236}">
                <a16:creationId xmlns:a16="http://schemas.microsoft.com/office/drawing/2014/main" id="{828D70AA-4CBD-4E0A-BDA8-1D9034F361EA}"/>
              </a:ext>
            </a:extLst>
          </p:cNvPr>
          <p:cNvSpPr>
            <a:spLocks noGrp="1"/>
          </p:cNvSpPr>
          <p:nvPr>
            <p:ph type="ftr" sz="quarter" idx="16"/>
          </p:nvPr>
        </p:nvSpPr>
        <p:spPr>
          <a:xfrm>
            <a:off x="0" y="6858000"/>
            <a:ext cx="0" cy="0"/>
          </a:xfrm>
        </p:spPr>
        <p:txBody>
          <a:bodyPr/>
          <a:lstStyle>
            <a:lvl1pPr>
              <a:defRPr sz="100">
                <a:noFill/>
              </a:defRPr>
            </a:lvl1pPr>
          </a:lstStyle>
          <a:p>
            <a:endParaRPr lang="da-DK" dirty="0"/>
          </a:p>
        </p:txBody>
      </p:sp>
      <p:sp>
        <p:nvSpPr>
          <p:cNvPr id="3" name="Title 2">
            <a:extLst>
              <a:ext uri="{FF2B5EF4-FFF2-40B4-BE49-F238E27FC236}">
                <a16:creationId xmlns:a16="http://schemas.microsoft.com/office/drawing/2014/main" id="{9ACD22E9-9AE9-424B-A7A1-AFD0F990FCCC}"/>
              </a:ext>
            </a:extLst>
          </p:cNvPr>
          <p:cNvSpPr>
            <a:spLocks noGrp="1"/>
          </p:cNvSpPr>
          <p:nvPr>
            <p:ph type="title" hasCustomPrompt="1"/>
          </p:nvPr>
        </p:nvSpPr>
        <p:spPr>
          <a:xfrm>
            <a:off x="812800" y="743658"/>
            <a:ext cx="6502400" cy="641927"/>
          </a:xfrm>
        </p:spPr>
        <p:txBody>
          <a:bodyPr/>
          <a:lstStyle>
            <a:lvl1pPr>
              <a:defRPr sz="4200"/>
            </a:lvl1pPr>
          </a:lstStyle>
          <a:p>
            <a:r>
              <a:rPr lang="da-DK" dirty="0"/>
              <a:t>Tilføj agendatitel</a:t>
            </a:r>
          </a:p>
        </p:txBody>
      </p:sp>
      <p:sp>
        <p:nvSpPr>
          <p:cNvPr id="7" name="Text Placeholder 2"/>
          <p:cNvSpPr>
            <a:spLocks noGrp="1"/>
          </p:cNvSpPr>
          <p:nvPr>
            <p:ph type="body" sz="quarter" idx="13" hasCustomPrompt="1"/>
          </p:nvPr>
        </p:nvSpPr>
        <p:spPr>
          <a:xfrm>
            <a:off x="812799" y="1968499"/>
            <a:ext cx="6502401" cy="3670299"/>
          </a:xfrm>
        </p:spPr>
        <p:txBody>
          <a:bodyPr/>
          <a:lstStyle>
            <a:lvl1pPr marL="266400" indent="-266400">
              <a:spcBef>
                <a:spcPts val="800"/>
              </a:spcBef>
              <a:spcAft>
                <a:spcPts val="800"/>
              </a:spcAft>
              <a:buFont typeface="+mj-lt"/>
              <a:buAutoNum type="arabicPeriod"/>
              <a:defRPr sz="2000" b="0">
                <a:solidFill>
                  <a:schemeClr val="accent1"/>
                </a:solidFill>
              </a:defRPr>
            </a:lvl1pPr>
            <a:lvl2pPr marL="446400" indent="-266400">
              <a:lnSpc>
                <a:spcPct val="100000"/>
              </a:lnSpc>
              <a:spcBef>
                <a:spcPts val="0"/>
              </a:spcBef>
              <a:spcAft>
                <a:spcPts val="600"/>
              </a:spcAft>
              <a:buFont typeface="+mj-lt"/>
              <a:buAutoNum type="alphaLcPeriod"/>
              <a:defRPr sz="1600" b="0">
                <a:solidFill>
                  <a:schemeClr val="accent1"/>
                </a:solidFill>
              </a:defRPr>
            </a:lvl2pPr>
            <a:lvl3pPr marL="446400" indent="-266400">
              <a:lnSpc>
                <a:spcPct val="100000"/>
              </a:lnSpc>
              <a:spcBef>
                <a:spcPts val="0"/>
              </a:spcBef>
              <a:spcAft>
                <a:spcPts val="600"/>
              </a:spcAft>
              <a:buFont typeface="+mj-lt"/>
              <a:buAutoNum type="alphaLcPeriod"/>
              <a:defRPr sz="1600" b="0">
                <a:solidFill>
                  <a:schemeClr val="tx2"/>
                </a:solidFill>
              </a:defRPr>
            </a:lvl3pPr>
            <a:lvl4pPr marL="446400" indent="-266400">
              <a:lnSpc>
                <a:spcPct val="100000"/>
              </a:lnSpc>
              <a:spcBef>
                <a:spcPts val="0"/>
              </a:spcBef>
              <a:spcAft>
                <a:spcPts val="600"/>
              </a:spcAft>
              <a:buFont typeface="+mj-lt"/>
              <a:buAutoNum type="alphaLcPeriod"/>
              <a:defRPr sz="1600" b="0">
                <a:solidFill>
                  <a:schemeClr val="tx2"/>
                </a:solidFill>
              </a:defRPr>
            </a:lvl4pPr>
            <a:lvl5pPr marL="446400" indent="-266400">
              <a:lnSpc>
                <a:spcPct val="100000"/>
              </a:lnSpc>
              <a:spcBef>
                <a:spcPts val="0"/>
              </a:spcBef>
              <a:spcAft>
                <a:spcPts val="600"/>
              </a:spcAft>
              <a:buFont typeface="+mj-lt"/>
              <a:buAutoNum type="alphaLcPeriod"/>
              <a:defRPr sz="1600" b="0">
                <a:solidFill>
                  <a:schemeClr val="tx2"/>
                </a:solidFill>
              </a:defRPr>
            </a:lvl5pPr>
            <a:lvl6pPr marL="446400" indent="-266400">
              <a:lnSpc>
                <a:spcPct val="100000"/>
              </a:lnSpc>
              <a:spcBef>
                <a:spcPts val="0"/>
              </a:spcBef>
              <a:spcAft>
                <a:spcPts val="600"/>
              </a:spcAft>
              <a:buFont typeface="+mj-lt"/>
              <a:buAutoNum type="alphaLcPeriod"/>
              <a:defRPr sz="1600" b="0">
                <a:solidFill>
                  <a:schemeClr val="tx2"/>
                </a:solidFill>
              </a:defRPr>
            </a:lvl6pPr>
            <a:lvl7pPr marL="446400" indent="-266400">
              <a:lnSpc>
                <a:spcPct val="100000"/>
              </a:lnSpc>
              <a:spcBef>
                <a:spcPts val="0"/>
              </a:spcBef>
              <a:spcAft>
                <a:spcPts val="600"/>
              </a:spcAft>
              <a:buFont typeface="+mj-lt"/>
              <a:buAutoNum type="alphaLcPeriod"/>
              <a:defRPr sz="1600" b="0">
                <a:solidFill>
                  <a:schemeClr val="tx2"/>
                </a:solidFill>
              </a:defRPr>
            </a:lvl7pPr>
            <a:lvl8pPr marL="446400" indent="-266400">
              <a:lnSpc>
                <a:spcPct val="100000"/>
              </a:lnSpc>
              <a:spcBef>
                <a:spcPts val="0"/>
              </a:spcBef>
              <a:spcAft>
                <a:spcPts val="600"/>
              </a:spcAft>
              <a:buFont typeface="+mj-lt"/>
              <a:buAutoNum type="alphaLcPeriod"/>
              <a:defRPr sz="1600" b="0">
                <a:solidFill>
                  <a:schemeClr val="tx2"/>
                </a:solidFill>
              </a:defRPr>
            </a:lvl8pPr>
            <a:lvl9pPr marL="446400" indent="-266400">
              <a:lnSpc>
                <a:spcPct val="100000"/>
              </a:lnSpc>
              <a:spcBef>
                <a:spcPts val="0"/>
              </a:spcBef>
              <a:spcAft>
                <a:spcPts val="600"/>
              </a:spcAft>
              <a:buFont typeface="+mj-lt"/>
              <a:buAutoNum type="alphaLcPeriod"/>
              <a:defRPr sz="1600" b="0">
                <a:solidFill>
                  <a:schemeClr val="tx2"/>
                </a:solidFill>
              </a:defRPr>
            </a:lvl9pPr>
          </a:lstStyle>
          <a:p>
            <a:pPr lvl="0"/>
            <a:r>
              <a:rPr lang="da-DK" noProof="0" dirty="0"/>
              <a:t>Klik for at tilføje agendapunkt                                       Klik på Forøg listeniveau for at se næste tekstformat   Klik på Formindsk listeniveau for at se foregående tekstformat </a:t>
            </a:r>
          </a:p>
          <a:p>
            <a:pPr lvl="1"/>
            <a:r>
              <a:rPr lang="da-DK" noProof="0" dirty="0"/>
              <a:t>Andet niveau</a:t>
            </a:r>
          </a:p>
        </p:txBody>
      </p:sp>
      <p:sp>
        <p:nvSpPr>
          <p:cNvPr id="4" name="Pladsholder til slidenummer 3">
            <a:extLst>
              <a:ext uri="{FF2B5EF4-FFF2-40B4-BE49-F238E27FC236}">
                <a16:creationId xmlns:a16="http://schemas.microsoft.com/office/drawing/2014/main" id="{BC6BCB1F-D679-7455-E2A3-AE25E97E0EB7}"/>
              </a:ext>
            </a:extLst>
          </p:cNvPr>
          <p:cNvSpPr>
            <a:spLocks noGrp="1"/>
          </p:cNvSpPr>
          <p:nvPr>
            <p:ph type="sldNum" sz="quarter" idx="17"/>
          </p:nvPr>
        </p:nvSpPr>
        <p:spPr/>
        <p:txBody>
          <a:bodyPr/>
          <a:lstStyle/>
          <a:p>
            <a:fld id="{24C8C45C-947F-4981-8B3F-4F32E973C901}" type="slidenum">
              <a:rPr lang="da-DK" smtClean="0"/>
              <a:pPr/>
              <a:t>‹nr.›</a:t>
            </a:fld>
            <a:endParaRPr lang="da-DK" dirty="0"/>
          </a:p>
        </p:txBody>
      </p:sp>
      <p:pic>
        <p:nvPicPr>
          <p:cNvPr id="5" name="Graphic 10">
            <a:extLst>
              <a:ext uri="{FF2B5EF4-FFF2-40B4-BE49-F238E27FC236}">
                <a16:creationId xmlns:a16="http://schemas.microsoft.com/office/drawing/2014/main" id="{74B3F215-D621-C284-F011-8901FAEA8605}"/>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128000" y="2740444"/>
            <a:ext cx="3251200" cy="2898356"/>
          </a:xfrm>
          <a:prstGeom prst="rect">
            <a:avLst/>
          </a:prstGeom>
        </p:spPr>
      </p:pic>
    </p:spTree>
    <p:extLst>
      <p:ext uri="{BB962C8B-B14F-4D97-AF65-F5344CB8AC3E}">
        <p14:creationId xmlns:p14="http://schemas.microsoft.com/office/powerpoint/2010/main" val="219831753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Brugerguide">
    <p:spTree>
      <p:nvGrpSpPr>
        <p:cNvPr id="1" name=""/>
        <p:cNvGrpSpPr/>
        <p:nvPr/>
      </p:nvGrpSpPr>
      <p:grpSpPr>
        <a:xfrm>
          <a:off x="0" y="0"/>
          <a:ext cx="0" cy="0"/>
          <a:chOff x="0" y="0"/>
          <a:chExt cx="0" cy="0"/>
        </a:xfrm>
      </p:grpSpPr>
      <p:sp>
        <p:nvSpPr>
          <p:cNvPr id="9" name="Fast overskrift"/>
          <p:cNvSpPr txBox="1"/>
          <p:nvPr userDrawn="1"/>
        </p:nvSpPr>
        <p:spPr>
          <a:xfrm>
            <a:off x="812801" y="448713"/>
            <a:ext cx="10566400" cy="650171"/>
          </a:xfrm>
          <a:prstGeom prst="rect">
            <a:avLst/>
          </a:prstGeom>
          <a:noFill/>
        </p:spPr>
        <p:txBody>
          <a:bodyPr wrap="square" lIns="0" tIns="0" rIns="0" bIns="0" rtlCol="0" anchor="t" anchorCtr="0">
            <a:noAutofit/>
          </a:bodyPr>
          <a:lstStyle/>
          <a:p>
            <a:r>
              <a:rPr lang="da-DK" sz="3200" b="0" noProof="1">
                <a:solidFill>
                  <a:schemeClr val="tx1"/>
                </a:solidFill>
                <a:latin typeface="+mj-lt"/>
                <a:cs typeface="Arial" panose="020B0604020202020204" pitchFamily="34" charset="0"/>
              </a:rPr>
              <a:t>TIPS &amp; TRICKS - DIN BRUGERGUIDE</a:t>
            </a:r>
          </a:p>
        </p:txBody>
      </p:sp>
      <p:sp>
        <p:nvSpPr>
          <p:cNvPr id="27" name="Text Box 2">
            <a:extLst>
              <a:ext uri="{FF2B5EF4-FFF2-40B4-BE49-F238E27FC236}">
                <a16:creationId xmlns:a16="http://schemas.microsoft.com/office/drawing/2014/main" id="{1E86B7E7-F87D-4375-BAE3-34A81C5D0F8B}"/>
              </a:ext>
            </a:extLst>
          </p:cNvPr>
          <p:cNvSpPr txBox="1">
            <a:spLocks noChangeArrowheads="1"/>
          </p:cNvSpPr>
          <p:nvPr userDrawn="1"/>
        </p:nvSpPr>
        <p:spPr bwMode="auto">
          <a:xfrm>
            <a:off x="812801" y="1614980"/>
            <a:ext cx="2448910" cy="40934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144000" bIns="0" anchor="t" anchorCtr="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l" defTabSz="914400" rtl="0" eaLnBrk="1" fontAlgn="auto" latinLnBrk="0" hangingPunct="1">
              <a:lnSpc>
                <a:spcPct val="100000"/>
              </a:lnSpc>
              <a:spcBef>
                <a:spcPts val="0"/>
              </a:spcBef>
              <a:spcAft>
                <a:spcPts val="600"/>
              </a:spcAft>
              <a:buClrTx/>
              <a:buSzTx/>
              <a:buFontTx/>
              <a:buNone/>
              <a:tabLst/>
              <a:defRPr/>
            </a:pPr>
            <a:r>
              <a:rPr lang="da-DK" sz="1600" dirty="0">
                <a:latin typeface="+mn-lt"/>
                <a:cs typeface="Arial" panose="020B0604020202020204" pitchFamily="34" charset="0"/>
              </a:rPr>
              <a:t>SLIDES &amp; LAYOUTS</a:t>
            </a:r>
            <a:br>
              <a:rPr lang="da-DK" sz="1600" dirty="0">
                <a:latin typeface="+mn-lt"/>
                <a:cs typeface="Arial" panose="020B0604020202020204" pitchFamily="34" charset="0"/>
              </a:rPr>
            </a:br>
            <a:br>
              <a:rPr lang="da-DK" sz="1600" dirty="0">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Klik på menupunktet </a:t>
            </a:r>
            <a:r>
              <a:rPr lang="da-DK" altLang="da-DK" sz="900" b="1" noProof="1">
                <a:solidFill>
                  <a:schemeClr val="tx1"/>
                </a:solidFill>
                <a:latin typeface="+mn-lt"/>
                <a:cs typeface="Arial" panose="020B0604020202020204" pitchFamily="34" charset="0"/>
              </a:rPr>
              <a:t>Nyt Slide </a:t>
            </a:r>
            <a:r>
              <a:rPr lang="da-DK" altLang="da-DK" sz="900" b="0" noProof="1">
                <a:solidFill>
                  <a:schemeClr val="tx1"/>
                </a:solidFill>
                <a:latin typeface="+mn-lt"/>
                <a:cs typeface="Arial" panose="020B0604020202020204" pitchFamily="34" charset="0"/>
              </a:rPr>
              <a:t>i </a:t>
            </a:r>
            <a:r>
              <a:rPr lang="da-DK" altLang="da-DK" sz="900" b="1" noProof="1">
                <a:solidFill>
                  <a:schemeClr val="tx1"/>
                </a:solidFill>
                <a:latin typeface="+mn-lt"/>
                <a:cs typeface="Arial" panose="020B0604020202020204" pitchFamily="34" charset="0"/>
              </a:rPr>
              <a:t>Hjem</a:t>
            </a:r>
            <a:r>
              <a:rPr lang="da-DK" altLang="da-DK" sz="900" b="0" noProof="1">
                <a:solidFill>
                  <a:schemeClr val="tx1"/>
                </a:solidFill>
                <a:latin typeface="+mn-lt"/>
                <a:cs typeface="Arial" panose="020B0604020202020204" pitchFamily="34" charset="0"/>
              </a:rPr>
              <a:t> fanen for at indsætte nyt slide.</a:t>
            </a:r>
            <a:br>
              <a:rPr lang="da-DK" altLang="da-DK" sz="900" b="0" noProof="1">
                <a:solidFill>
                  <a:schemeClr val="tx1"/>
                </a:solidFill>
                <a:latin typeface="+mn-lt"/>
                <a:cs typeface="Arial" panose="020B0604020202020204" pitchFamily="34" charset="0"/>
              </a:rPr>
            </a:br>
            <a:br>
              <a:rPr lang="da-DK" altLang="da-DK" sz="900" b="0" noProof="1">
                <a:solidFill>
                  <a:schemeClr val="tx1"/>
                </a:solidFill>
                <a:latin typeface="+mn-lt"/>
                <a:cs typeface="Arial" panose="020B0604020202020204" pitchFamily="34" charset="0"/>
              </a:rPr>
            </a:br>
            <a:r>
              <a:rPr lang="da-DK" altLang="da-DK" sz="900" b="1" noProof="1">
                <a:solidFill>
                  <a:schemeClr val="tx1"/>
                </a:solidFill>
                <a:latin typeface="+mn-lt"/>
                <a:cs typeface="Arial" panose="020B0604020202020204" pitchFamily="34" charset="0"/>
              </a:rPr>
              <a:t>Ændre layout</a:t>
            </a:r>
            <a:endParaRPr lang="da-DK" altLang="da-DK" sz="900" b="0" noProof="1">
              <a:solidFill>
                <a:schemeClr val="tx1"/>
              </a:solidFill>
              <a:latin typeface="+mn-lt"/>
              <a:cs typeface="Arial" panose="020B0604020202020204" pitchFamily="34" charset="0"/>
            </a:endParaRPr>
          </a:p>
          <a:p>
            <a:pPr eaLnBrk="1" hangingPunct="1">
              <a:spcAft>
                <a:spcPts val="600"/>
              </a:spcAft>
              <a:defRPr/>
            </a:pPr>
            <a:r>
              <a:rPr lang="da-DK" altLang="da-DK" sz="900" b="0" noProof="1">
                <a:solidFill>
                  <a:schemeClr val="tx1"/>
                </a:solidFill>
                <a:latin typeface="+mn-lt"/>
                <a:cs typeface="Arial" panose="020B0604020202020204" pitchFamily="34" charset="0"/>
              </a:rPr>
              <a:t>Klik på pilen</a:t>
            </a:r>
            <a:r>
              <a:rPr lang="da-DK" altLang="da-DK" sz="900" b="0" baseline="0" noProof="1">
                <a:solidFill>
                  <a:schemeClr val="tx1"/>
                </a:solidFill>
                <a:latin typeface="+mn-lt"/>
                <a:cs typeface="Arial" panose="020B0604020202020204" pitchFamily="34" charset="0"/>
              </a:rPr>
              <a:t> ved siden af </a:t>
            </a:r>
            <a:r>
              <a:rPr lang="da-DK" altLang="da-DK" sz="900" b="1" baseline="0" noProof="1">
                <a:solidFill>
                  <a:schemeClr val="tx1"/>
                </a:solidFill>
                <a:latin typeface="+mn-lt"/>
                <a:cs typeface="Arial" panose="020B0604020202020204" pitchFamily="34" charset="0"/>
              </a:rPr>
              <a:t>Layout</a:t>
            </a:r>
            <a:br>
              <a:rPr lang="da-DK" altLang="da-DK" sz="900" b="0" baseline="0" noProof="1">
                <a:solidFill>
                  <a:schemeClr val="tx1"/>
                </a:solidFill>
                <a:latin typeface="+mn-lt"/>
                <a:cs typeface="Arial" panose="020B0604020202020204" pitchFamily="34" charset="0"/>
              </a:rPr>
            </a:br>
            <a:r>
              <a:rPr lang="da-DK" altLang="da-DK" sz="900" b="0" baseline="0" noProof="1">
                <a:solidFill>
                  <a:schemeClr val="tx1"/>
                </a:solidFill>
                <a:latin typeface="+mn-lt"/>
                <a:cs typeface="Arial" panose="020B0604020202020204" pitchFamily="34" charset="0"/>
              </a:rPr>
              <a:t>for at få vist en dropdown-menu af </a:t>
            </a:r>
            <a:br>
              <a:rPr lang="da-DK" altLang="da-DK" sz="900" b="0" baseline="0" noProof="1">
                <a:solidFill>
                  <a:schemeClr val="tx1"/>
                </a:solidFill>
                <a:latin typeface="+mn-lt"/>
                <a:cs typeface="Arial" panose="020B0604020202020204" pitchFamily="34" charset="0"/>
              </a:rPr>
            </a:br>
            <a:r>
              <a:rPr lang="da-DK" altLang="da-DK" sz="900" b="0" baseline="0" noProof="1">
                <a:solidFill>
                  <a:schemeClr val="tx1"/>
                </a:solidFill>
                <a:latin typeface="+mn-lt"/>
                <a:cs typeface="Arial" panose="020B0604020202020204" pitchFamily="34" charset="0"/>
              </a:rPr>
              <a:t>mulige slides-layout.</a:t>
            </a:r>
            <a:endParaRPr lang="da-DK" altLang="da-DK" sz="900" b="0" noProof="1">
              <a:solidFill>
                <a:schemeClr val="tx1"/>
              </a:solidFill>
              <a:latin typeface="+mn-lt"/>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endParaRPr lang="da-DK" sz="1600" dirty="0">
              <a:latin typeface="+mn-lt"/>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lang="da-DK" sz="1600" dirty="0">
                <a:latin typeface="+mn-lt"/>
                <a:cs typeface="Arial" panose="020B0604020202020204" pitchFamily="34" charset="0"/>
              </a:rPr>
              <a:t>TYPOGRAFIER</a:t>
            </a:r>
            <a:endParaRPr lang="da-DK" altLang="da-DK" sz="1600" b="0" noProof="1">
              <a:solidFill>
                <a:schemeClr val="tx1"/>
              </a:solidFill>
              <a:latin typeface="+mn-lt"/>
              <a:cs typeface="Arial" panose="020B0604020202020204" pitchFamily="34" charset="0"/>
            </a:endParaRPr>
          </a:p>
          <a:p>
            <a:pPr eaLnBrk="1" hangingPunct="1">
              <a:spcAft>
                <a:spcPts val="600"/>
              </a:spcAft>
              <a:defRPr/>
            </a:pPr>
            <a:r>
              <a:rPr lang="da-DK" altLang="da-DK" sz="900" b="0" noProof="1">
                <a:solidFill>
                  <a:schemeClr val="tx1"/>
                </a:solidFill>
                <a:latin typeface="+mn-lt"/>
                <a:cs typeface="Arial" panose="020B0604020202020204" pitchFamily="34" charset="0"/>
              </a:rPr>
              <a:t>Brug</a:t>
            </a:r>
            <a:r>
              <a:rPr lang="da-DK" altLang="da-DK" sz="900" b="1" noProof="1">
                <a:solidFill>
                  <a:schemeClr val="tx1"/>
                </a:solidFill>
                <a:latin typeface="+mn-lt"/>
                <a:cs typeface="Arial" panose="020B0604020202020204" pitchFamily="34" charset="0"/>
              </a:rPr>
              <a:t> TAB </a:t>
            </a:r>
            <a:r>
              <a:rPr lang="da-DK" altLang="da-DK" sz="900" b="0" noProof="1">
                <a:solidFill>
                  <a:schemeClr val="tx1"/>
                </a:solidFill>
                <a:latin typeface="+mn-lt"/>
                <a:cs typeface="Arial" panose="020B0604020202020204" pitchFamily="34" charset="0"/>
              </a:rPr>
              <a:t>for at gå frem i tekst-niveauer. Klik </a:t>
            </a:r>
            <a:r>
              <a:rPr lang="da-DK" altLang="da-DK" sz="900" b="1" noProof="1">
                <a:solidFill>
                  <a:schemeClr val="tx1"/>
                </a:solidFill>
                <a:latin typeface="+mn-lt"/>
                <a:cs typeface="Arial" panose="020B0604020202020204" pitchFamily="34" charset="0"/>
              </a:rPr>
              <a:t>ENTER </a:t>
            </a:r>
            <a:r>
              <a:rPr lang="da-DK" altLang="da-DK" sz="900" b="0" noProof="1">
                <a:solidFill>
                  <a:schemeClr val="tx1"/>
                </a:solidFill>
                <a:latin typeface="+mn-lt"/>
                <a:cs typeface="Arial" panose="020B0604020202020204" pitchFamily="34" charset="0"/>
              </a:rPr>
              <a:t>og</a:t>
            </a:r>
            <a:r>
              <a:rPr lang="da-DK" altLang="da-DK" sz="900" b="0" baseline="0" noProof="1">
                <a:solidFill>
                  <a:schemeClr val="tx1"/>
                </a:solidFill>
                <a:latin typeface="+mn-lt"/>
                <a:cs typeface="Arial" panose="020B0604020202020204" pitchFamily="34" charset="0"/>
              </a:rPr>
              <a:t> </a:t>
            </a:r>
            <a:r>
              <a:rPr lang="da-DK" altLang="da-DK" sz="900" b="0" noProof="1">
                <a:solidFill>
                  <a:schemeClr val="tx1"/>
                </a:solidFill>
                <a:latin typeface="+mn-lt"/>
                <a:cs typeface="Arial" panose="020B0604020202020204" pitchFamily="34" charset="0"/>
              </a:rPr>
              <a:t>derefter </a:t>
            </a:r>
            <a:r>
              <a:rPr lang="da-DK" altLang="da-DK" sz="900" b="1" noProof="1">
                <a:solidFill>
                  <a:schemeClr val="tx1"/>
                </a:solidFill>
                <a:latin typeface="+mn-lt"/>
                <a:cs typeface="Arial" panose="020B0604020202020204" pitchFamily="34" charset="0"/>
              </a:rPr>
              <a:t>TAB</a:t>
            </a:r>
            <a:r>
              <a:rPr lang="da-DK" altLang="da-DK" sz="900" b="0" noProof="1">
                <a:solidFill>
                  <a:schemeClr val="tx1"/>
                </a:solidFill>
                <a:latin typeface="+mn-lt"/>
                <a:cs typeface="Arial" panose="020B0604020202020204" pitchFamily="34" charset="0"/>
              </a:rPr>
              <a:t> for at skifte fra et niveau til det næste.</a:t>
            </a:r>
          </a:p>
          <a:p>
            <a:pPr eaLnBrk="1" hangingPunct="1">
              <a:spcAft>
                <a:spcPts val="600"/>
              </a:spcAft>
              <a:defRPr/>
            </a:pPr>
            <a:r>
              <a:rPr lang="da-DK" altLang="da-DK" sz="900" b="0" kern="1200" noProof="1">
                <a:solidFill>
                  <a:schemeClr val="tx1"/>
                </a:solidFill>
                <a:latin typeface="Arial" charset="0"/>
                <a:ea typeface="+mn-ea"/>
                <a:cs typeface="Arial" panose="020B0604020202020204" pitchFamily="34" charset="0"/>
              </a:rPr>
              <a:t>Brug </a:t>
            </a:r>
            <a:r>
              <a:rPr lang="da-DK" altLang="da-DK" sz="900" b="1" kern="1200" noProof="1">
                <a:solidFill>
                  <a:schemeClr val="tx1"/>
                </a:solidFill>
                <a:latin typeface="Arial" charset="0"/>
                <a:ea typeface="+mn-ea"/>
                <a:cs typeface="Arial" panose="020B0604020202020204" pitchFamily="34" charset="0"/>
              </a:rPr>
              <a:t>SHIFT+TAB  </a:t>
            </a:r>
            <a:r>
              <a:rPr lang="da-DK" altLang="da-DK" sz="900" b="0" kern="1200" noProof="1">
                <a:solidFill>
                  <a:schemeClr val="tx1"/>
                </a:solidFill>
                <a:latin typeface="Arial" charset="0"/>
                <a:ea typeface="+mn-ea"/>
                <a:cs typeface="Arial" panose="020B0604020202020204" pitchFamily="34" charset="0"/>
              </a:rPr>
              <a:t>f</a:t>
            </a:r>
            <a:r>
              <a:rPr lang="da-DK" altLang="da-DK" sz="900" b="0" noProof="1">
                <a:solidFill>
                  <a:schemeClr val="tx1"/>
                </a:solidFill>
                <a:latin typeface="+mn-lt"/>
                <a:cs typeface="Arial" panose="020B0604020202020204" pitchFamily="34" charset="0"/>
              </a:rPr>
              <a:t>or at gå tilbage i tekst-niveauer. </a:t>
            </a:r>
          </a:p>
          <a:p>
            <a:pPr eaLnBrk="1" hangingPunct="1">
              <a:spcAft>
                <a:spcPts val="600"/>
              </a:spcAft>
              <a:defRPr/>
            </a:pPr>
            <a:r>
              <a:rPr lang="da-DK" altLang="da-DK" sz="900" b="0" noProof="1">
                <a:solidFill>
                  <a:schemeClr val="tx1"/>
                </a:solidFill>
                <a:latin typeface="+mn-lt"/>
                <a:cs typeface="Arial" panose="020B0604020202020204" pitchFamily="34" charset="0"/>
              </a:rPr>
              <a:t>Alternativt kan du bruge </a:t>
            </a:r>
            <a:r>
              <a:rPr lang="da-DK" altLang="da-DK" sz="900" b="1" noProof="1">
                <a:solidFill>
                  <a:schemeClr val="tx1"/>
                </a:solidFill>
                <a:latin typeface="+mn-lt"/>
                <a:cs typeface="Arial" panose="020B0604020202020204" pitchFamily="34" charset="0"/>
              </a:rPr>
              <a:t>Forøg</a:t>
            </a:r>
            <a:r>
              <a:rPr lang="da-DK" altLang="da-DK" sz="900" b="0" noProof="1">
                <a:solidFill>
                  <a:schemeClr val="tx1"/>
                </a:solidFill>
                <a:latin typeface="+mn-lt"/>
                <a:cs typeface="Arial" panose="020B0604020202020204" pitchFamily="34" charset="0"/>
              </a:rPr>
              <a:t> og </a:t>
            </a:r>
            <a:r>
              <a:rPr lang="da-DK" altLang="da-DK" sz="900" b="1" noProof="1">
                <a:solidFill>
                  <a:schemeClr val="tx1"/>
                </a:solidFill>
                <a:latin typeface="+mn-lt"/>
                <a:cs typeface="Arial" panose="020B0604020202020204" pitchFamily="34" charset="0"/>
              </a:rPr>
              <a:t>Formindsk</a:t>
            </a:r>
            <a:r>
              <a:rPr lang="da-DK" altLang="da-DK" sz="900" b="0" noProof="1">
                <a:solidFill>
                  <a:schemeClr val="tx1"/>
                </a:solidFill>
                <a:latin typeface="+mn-lt"/>
                <a:cs typeface="Arial" panose="020B0604020202020204" pitchFamily="34" charset="0"/>
              </a:rPr>
              <a:t> listeniveau.</a:t>
            </a:r>
          </a:p>
          <a:p>
            <a:pPr eaLnBrk="1" hangingPunct="1">
              <a:spcAft>
                <a:spcPts val="600"/>
              </a:spcAft>
              <a:defRPr/>
            </a:pPr>
            <a:r>
              <a:rPr lang="da-DK" sz="900" b="1" noProof="1">
                <a:latin typeface="+mn-lt"/>
                <a:cs typeface="Arial" panose="020B0604020202020204" pitchFamily="34" charset="0"/>
              </a:rPr>
              <a:t>TIP: Brug</a:t>
            </a:r>
            <a:r>
              <a:rPr lang="da-DK" sz="900" b="1" baseline="0" noProof="1">
                <a:latin typeface="+mn-lt"/>
                <a:cs typeface="Arial" panose="020B0604020202020204" pitchFamily="34" charset="0"/>
              </a:rPr>
              <a:t> bullet-knappen</a:t>
            </a:r>
            <a:endParaRPr lang="da-DK" sz="900" b="1" noProof="1">
              <a:latin typeface="+mn-lt"/>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lang="da-DK" altLang="da-DK" sz="900" b="0" noProof="1">
                <a:solidFill>
                  <a:schemeClr val="tx1"/>
                </a:solidFill>
                <a:latin typeface="+mn-lt"/>
                <a:cs typeface="Arial" panose="020B0604020202020204" pitchFamily="34" charset="0"/>
              </a:rPr>
              <a:t>Fjern bullet for almindelig tekst.</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Klik på bullet-knappen for at sætte korrekt bullet igen.</a:t>
            </a:r>
          </a:p>
        </p:txBody>
      </p:sp>
      <p:sp>
        <p:nvSpPr>
          <p:cNvPr id="28" name="Text Box 3">
            <a:extLst>
              <a:ext uri="{FF2B5EF4-FFF2-40B4-BE49-F238E27FC236}">
                <a16:creationId xmlns:a16="http://schemas.microsoft.com/office/drawing/2014/main" id="{F5D76AC5-956B-497C-88E2-05290D3AAF8A}"/>
              </a:ext>
            </a:extLst>
          </p:cNvPr>
          <p:cNvSpPr txBox="1">
            <a:spLocks noChangeArrowheads="1"/>
          </p:cNvSpPr>
          <p:nvPr userDrawn="1"/>
        </p:nvSpPr>
        <p:spPr bwMode="auto">
          <a:xfrm>
            <a:off x="4498493" y="1614980"/>
            <a:ext cx="2448911" cy="38625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144000" bIns="0" anchor="t" anchorCtr="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fontAlgn="auto">
              <a:spcBef>
                <a:spcPts val="1200"/>
              </a:spcBef>
              <a:spcAft>
                <a:spcPts val="600"/>
              </a:spcAft>
              <a:buFont typeface="+mj-lt"/>
              <a:buNone/>
              <a:defRPr/>
            </a:pPr>
            <a:r>
              <a:rPr lang="da-DK" sz="900" b="1" noProof="1">
                <a:solidFill>
                  <a:schemeClr val="tx1"/>
                </a:solidFill>
                <a:latin typeface="+mn-lt"/>
                <a:cs typeface="Arial" panose="020B0604020202020204" pitchFamily="34" charset="0"/>
              </a:rPr>
              <a:t>Nulstil slide</a:t>
            </a:r>
          </a:p>
          <a:p>
            <a:pPr marL="0" marR="0" indent="0" algn="l" defTabSz="914400" rtl="0" eaLnBrk="1" fontAlgn="auto" latinLnBrk="0" hangingPunct="1">
              <a:lnSpc>
                <a:spcPct val="100000"/>
              </a:lnSpc>
              <a:spcBef>
                <a:spcPts val="0"/>
              </a:spcBef>
              <a:spcAft>
                <a:spcPts val="600"/>
              </a:spcAft>
              <a:buClrTx/>
              <a:buSzTx/>
              <a:buFont typeface="+mj-lt"/>
              <a:buNone/>
              <a:tabLst/>
              <a:defRPr/>
            </a:pPr>
            <a:r>
              <a:rPr lang="da-DK" altLang="da-DK" sz="900" b="1" noProof="1">
                <a:solidFill>
                  <a:schemeClr val="tx1"/>
                </a:solidFill>
                <a:latin typeface="+mn-lt"/>
                <a:cs typeface="Arial" panose="020B0604020202020204" pitchFamily="34" charset="0"/>
              </a:rPr>
              <a:t>1. </a:t>
            </a:r>
            <a:r>
              <a:rPr lang="da-DK" altLang="da-DK" sz="900" b="0" noProof="1">
                <a:solidFill>
                  <a:schemeClr val="tx1"/>
                </a:solidFill>
                <a:latin typeface="+mn-lt"/>
                <a:cs typeface="Arial" panose="020B0604020202020204" pitchFamily="34" charset="0"/>
              </a:rPr>
              <a:t>Klik på </a:t>
            </a:r>
            <a:r>
              <a:rPr lang="da-DK" altLang="da-DK" sz="900" b="1" noProof="1">
                <a:solidFill>
                  <a:schemeClr val="tx1"/>
                </a:solidFill>
                <a:latin typeface="+mn-lt"/>
                <a:cs typeface="Arial" panose="020B0604020202020204" pitchFamily="34" charset="0"/>
              </a:rPr>
              <a:t>Hjem</a:t>
            </a:r>
            <a:r>
              <a:rPr lang="da-DK" altLang="da-DK" sz="900" b="0" noProof="1">
                <a:solidFill>
                  <a:schemeClr val="tx1"/>
                </a:solidFill>
                <a:latin typeface="+mn-lt"/>
                <a:cs typeface="Arial" panose="020B0604020202020204" pitchFamily="34" charset="0"/>
              </a:rPr>
              <a:t> knappen.</a:t>
            </a:r>
          </a:p>
          <a:p>
            <a:pPr marL="0" marR="0" indent="0" algn="l" defTabSz="914400" rtl="0" eaLnBrk="1" fontAlgn="auto" latinLnBrk="0" hangingPunct="1">
              <a:lnSpc>
                <a:spcPct val="100000"/>
              </a:lnSpc>
              <a:spcBef>
                <a:spcPts val="0"/>
              </a:spcBef>
              <a:spcAft>
                <a:spcPts val="600"/>
              </a:spcAft>
              <a:buClrTx/>
              <a:buSzTx/>
              <a:buFont typeface="+mj-lt"/>
              <a:buNone/>
              <a:tabLst/>
              <a:defRPr/>
            </a:pPr>
            <a:r>
              <a:rPr lang="da-DK" altLang="da-DK" sz="900" b="1" noProof="1">
                <a:solidFill>
                  <a:schemeClr val="tx1"/>
                </a:solidFill>
                <a:latin typeface="+mn-lt"/>
                <a:cs typeface="Arial" panose="020B0604020202020204" pitchFamily="34" charset="0"/>
              </a:rPr>
              <a:t>2. </a:t>
            </a:r>
            <a:r>
              <a:rPr lang="da-DK" altLang="da-DK" sz="900" b="0" noProof="1">
                <a:solidFill>
                  <a:schemeClr val="tx1"/>
                </a:solidFill>
                <a:latin typeface="+mn-lt"/>
                <a:cs typeface="Arial" panose="020B0604020202020204" pitchFamily="34" charset="0"/>
              </a:rPr>
              <a:t>Vælg </a:t>
            </a:r>
            <a:r>
              <a:rPr lang="da-DK" altLang="da-DK" sz="900" b="1" noProof="1">
                <a:solidFill>
                  <a:schemeClr val="tx1"/>
                </a:solidFill>
                <a:latin typeface="+mn-lt"/>
                <a:cs typeface="Arial" panose="020B0604020202020204" pitchFamily="34" charset="0"/>
              </a:rPr>
              <a:t>Nulstil</a:t>
            </a:r>
            <a:r>
              <a:rPr lang="da-DK" altLang="da-DK" sz="900" b="0" noProof="1">
                <a:solidFill>
                  <a:schemeClr val="tx1"/>
                </a:solidFill>
                <a:latin typeface="+mn-lt"/>
                <a:cs typeface="Arial" panose="020B0604020202020204" pitchFamily="34" charset="0"/>
              </a:rPr>
              <a:t> for at nulstille placering, størrelse og formatering af pladsholdere til layoutets oprindelige design i </a:t>
            </a:r>
            <a:r>
              <a:rPr lang="da-DK" altLang="da-DK" sz="900" b="1" noProof="1">
                <a:solidFill>
                  <a:schemeClr val="tx1"/>
                </a:solidFill>
                <a:latin typeface="+mn-lt"/>
                <a:cs typeface="Arial" panose="020B0604020202020204" pitchFamily="34" charset="0"/>
              </a:rPr>
              <a:t>Hjem</a:t>
            </a:r>
            <a:r>
              <a:rPr lang="da-DK" altLang="da-DK" sz="900" b="0" noProof="1">
                <a:solidFill>
                  <a:schemeClr val="tx1"/>
                </a:solidFill>
                <a:latin typeface="+mn-lt"/>
                <a:cs typeface="Arial" panose="020B0604020202020204" pitchFamily="34" charset="0"/>
              </a:rPr>
              <a:t> fanen.</a:t>
            </a:r>
            <a:endParaRPr lang="da-DK" sz="900" b="1" noProof="1">
              <a:solidFill>
                <a:schemeClr val="tx1"/>
              </a:solidFill>
              <a:latin typeface="+mn-lt"/>
              <a:cs typeface="Arial" panose="020B0604020202020204" pitchFamily="34" charset="0"/>
            </a:endParaRPr>
          </a:p>
          <a:p>
            <a:pPr marL="0" marR="0" indent="0" algn="l" defTabSz="914400" rtl="0" eaLnBrk="1" fontAlgn="auto" latinLnBrk="0" hangingPunct="1">
              <a:lnSpc>
                <a:spcPct val="100000"/>
              </a:lnSpc>
              <a:spcBef>
                <a:spcPts val="0"/>
              </a:spcBef>
              <a:spcAft>
                <a:spcPts val="600"/>
              </a:spcAft>
              <a:buClrTx/>
              <a:buSzTx/>
              <a:buFont typeface="+mj-lt"/>
              <a:buNone/>
              <a:tabLst/>
              <a:defRPr/>
            </a:pPr>
            <a:endParaRPr lang="da-DK" sz="900" b="1" noProof="1">
              <a:solidFill>
                <a:schemeClr val="tx1"/>
              </a:solidFill>
              <a:latin typeface="+mn-lt"/>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lang="da-DK" sz="1600" dirty="0">
                <a:latin typeface="+mn-lt"/>
                <a:cs typeface="Arial" panose="020B0604020202020204" pitchFamily="34" charset="0"/>
              </a:rPr>
              <a:t>BILLEDER</a:t>
            </a:r>
            <a:endParaRPr lang="da-DK" sz="1600" b="1" noProof="1">
              <a:solidFill>
                <a:schemeClr val="tx1"/>
              </a:solidFill>
              <a:latin typeface="+mn-lt"/>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lang="da-DK" altLang="da-DK" sz="900" b="0" noProof="1">
                <a:solidFill>
                  <a:schemeClr val="tx1"/>
                </a:solidFill>
                <a:latin typeface="+mn-lt"/>
                <a:cs typeface="Arial" panose="020B0604020202020204" pitchFamily="34" charset="0"/>
              </a:rPr>
              <a:t>Klik</a:t>
            </a:r>
            <a:r>
              <a:rPr lang="da-DK" altLang="da-DK" sz="900" b="0" baseline="0" noProof="1">
                <a:solidFill>
                  <a:schemeClr val="tx1"/>
                </a:solidFill>
                <a:latin typeface="+mn-lt"/>
                <a:cs typeface="Arial" panose="020B0604020202020204" pitchFamily="34" charset="0"/>
              </a:rPr>
              <a:t> på ikonet p</a:t>
            </a:r>
            <a:r>
              <a:rPr lang="da-DK" altLang="da-DK" sz="900" b="0" noProof="1">
                <a:solidFill>
                  <a:schemeClr val="tx1"/>
                </a:solidFill>
                <a:latin typeface="+mn-lt"/>
                <a:cs typeface="Arial" panose="020B0604020202020204" pitchFamily="34" charset="0"/>
              </a:rPr>
              <a:t>å slides med billedpladsholder, og vælg </a:t>
            </a:r>
            <a:r>
              <a:rPr lang="da-DK" altLang="da-DK" sz="900" b="1" noProof="1">
                <a:solidFill>
                  <a:schemeClr val="tx1"/>
                </a:solidFill>
                <a:latin typeface="+mn-lt"/>
                <a:cs typeface="Arial" panose="020B0604020202020204" pitchFamily="34" charset="0"/>
              </a:rPr>
              <a:t>Indsæt </a:t>
            </a:r>
            <a:r>
              <a:rPr lang="da-DK" altLang="da-DK" sz="900" b="0" noProof="1">
                <a:solidFill>
                  <a:schemeClr val="tx1"/>
                </a:solidFill>
                <a:latin typeface="+mn-lt"/>
                <a:cs typeface="Arial" panose="020B0604020202020204" pitchFamily="34" charset="0"/>
              </a:rPr>
              <a:t>for at søge efter billede.</a:t>
            </a:r>
          </a:p>
          <a:p>
            <a:pPr eaLnBrk="1" hangingPunct="1">
              <a:spcBef>
                <a:spcPts val="1200"/>
              </a:spcBef>
              <a:spcAft>
                <a:spcPts val="600"/>
              </a:spcAft>
              <a:defRPr/>
            </a:pPr>
            <a:r>
              <a:rPr lang="da-DK" sz="900" b="1" noProof="1">
                <a:solidFill>
                  <a:schemeClr val="tx1"/>
                </a:solidFill>
                <a:latin typeface="+mn-lt"/>
                <a:cs typeface="Arial" panose="020B0604020202020204" pitchFamily="34" charset="0"/>
              </a:rPr>
              <a:t>Beskær billede</a:t>
            </a:r>
          </a:p>
          <a:p>
            <a:pPr eaLnBrk="1" hangingPunct="1">
              <a:spcAft>
                <a:spcPts val="600"/>
              </a:spcAft>
              <a:defRPr/>
            </a:pPr>
            <a:r>
              <a:rPr lang="da-DK" altLang="da-DK" sz="900" b="1" noProof="1">
                <a:solidFill>
                  <a:schemeClr val="tx1"/>
                </a:solidFill>
                <a:latin typeface="+mn-lt"/>
                <a:cs typeface="Arial" panose="020B0604020202020204" pitchFamily="34" charset="0"/>
              </a:rPr>
              <a:t>1. </a:t>
            </a:r>
            <a:r>
              <a:rPr lang="da-DK" altLang="da-DK" sz="900" b="0" noProof="1">
                <a:solidFill>
                  <a:schemeClr val="tx1"/>
                </a:solidFill>
                <a:latin typeface="+mn-lt"/>
                <a:cs typeface="Arial" panose="020B0604020202020204" pitchFamily="34" charset="0"/>
              </a:rPr>
              <a:t>Klik </a:t>
            </a:r>
            <a:r>
              <a:rPr lang="da-DK" altLang="da-DK" sz="900" b="1" noProof="1">
                <a:solidFill>
                  <a:schemeClr val="tx1"/>
                </a:solidFill>
                <a:latin typeface="+mn-lt"/>
                <a:cs typeface="Arial" panose="020B0604020202020204" pitchFamily="34" charset="0"/>
              </a:rPr>
              <a:t>Beskær</a:t>
            </a:r>
            <a:r>
              <a:rPr lang="da-DK" altLang="da-DK" sz="900" b="0" noProof="1">
                <a:solidFill>
                  <a:schemeClr val="tx1"/>
                </a:solidFill>
                <a:latin typeface="+mn-lt"/>
                <a:cs typeface="Arial" panose="020B0604020202020204" pitchFamily="34" charset="0"/>
              </a:rPr>
              <a:t> for at ændre </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billedets fokus/størrelse.</a:t>
            </a:r>
          </a:p>
          <a:p>
            <a:pPr eaLnBrk="1" hangingPunct="1">
              <a:spcAft>
                <a:spcPts val="600"/>
              </a:spcAft>
              <a:defRPr/>
            </a:pPr>
            <a:r>
              <a:rPr lang="da-DK" altLang="da-DK" sz="900" b="1" noProof="1">
                <a:solidFill>
                  <a:schemeClr val="tx1"/>
                </a:solidFill>
                <a:latin typeface="+mn-lt"/>
                <a:cs typeface="Arial" panose="020B0604020202020204" pitchFamily="34" charset="0"/>
              </a:rPr>
              <a:t>2. </a:t>
            </a:r>
            <a:r>
              <a:rPr lang="da-DK" altLang="da-DK" sz="900" b="0" noProof="1">
                <a:solidFill>
                  <a:schemeClr val="tx1"/>
                </a:solidFill>
                <a:latin typeface="+mn-lt"/>
                <a:cs typeface="Arial" panose="020B0604020202020204" pitchFamily="34" charset="0"/>
              </a:rPr>
              <a:t>Ønsker du at ændre billedets størrelse, så </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hold </a:t>
            </a:r>
            <a:r>
              <a:rPr lang="da-DK" altLang="da-DK" sz="900" b="1" noProof="1">
                <a:solidFill>
                  <a:schemeClr val="tx1"/>
                </a:solidFill>
                <a:latin typeface="+mn-lt"/>
                <a:cs typeface="Arial" panose="020B0604020202020204" pitchFamily="34" charset="0"/>
              </a:rPr>
              <a:t>SHIFT</a:t>
            </a:r>
            <a:r>
              <a:rPr lang="da-DK" altLang="da-DK" sz="900" b="0" noProof="1">
                <a:solidFill>
                  <a:schemeClr val="tx1"/>
                </a:solidFill>
                <a:latin typeface="+mn-lt"/>
                <a:cs typeface="Arial" panose="020B0604020202020204" pitchFamily="34" charset="0"/>
              </a:rPr>
              <a:t>-knappen nede, mens </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du trækker i billedets hjørner.</a:t>
            </a:r>
          </a:p>
          <a:p>
            <a:pPr eaLnBrk="1" hangingPunct="1">
              <a:spcAft>
                <a:spcPts val="600"/>
              </a:spcAft>
              <a:defRPr/>
            </a:pPr>
            <a:br>
              <a:rPr lang="da-DK" altLang="da-DK" sz="900" b="0" noProof="1">
                <a:solidFill>
                  <a:schemeClr val="tx1"/>
                </a:solidFill>
                <a:latin typeface="+mn-lt"/>
                <a:cs typeface="Arial" panose="020B0604020202020204" pitchFamily="34" charset="0"/>
              </a:rPr>
            </a:br>
            <a:r>
              <a:rPr lang="da-DK" altLang="da-DK" sz="900" b="1" noProof="1">
                <a:solidFill>
                  <a:schemeClr val="tx1"/>
                </a:solidFill>
                <a:latin typeface="+mn-lt"/>
                <a:cs typeface="Arial" panose="020B0604020202020204" pitchFamily="34" charset="0"/>
              </a:rPr>
              <a:t>TIP: </a:t>
            </a:r>
            <a:r>
              <a:rPr lang="da-DK" altLang="da-DK" sz="900" b="0" noProof="1">
                <a:solidFill>
                  <a:schemeClr val="tx1"/>
                </a:solidFill>
                <a:latin typeface="+mn-lt"/>
                <a:cs typeface="Arial" panose="020B0604020202020204" pitchFamily="34" charset="0"/>
              </a:rPr>
              <a:t>Hvis du sletter billedet og </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indsætter et nyt, kan billedet lægge </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sig foran tekst og grafik. Hvis det sker, så højreklik på billedet og vælg </a:t>
            </a:r>
            <a:r>
              <a:rPr lang="da-DK" altLang="da-DK" sz="900" b="1" noProof="1">
                <a:solidFill>
                  <a:schemeClr val="tx1"/>
                </a:solidFill>
                <a:latin typeface="+mn-lt"/>
                <a:cs typeface="Arial" panose="020B0604020202020204" pitchFamily="34" charset="0"/>
              </a:rPr>
              <a:t>Placer bagest.</a:t>
            </a:r>
          </a:p>
        </p:txBody>
      </p:sp>
      <p:sp>
        <p:nvSpPr>
          <p:cNvPr id="30" name="Text Box 4">
            <a:extLst>
              <a:ext uri="{FF2B5EF4-FFF2-40B4-BE49-F238E27FC236}">
                <a16:creationId xmlns:a16="http://schemas.microsoft.com/office/drawing/2014/main" id="{460FBAEE-DC7E-44A6-BEA8-1DCAE4DE7726}"/>
              </a:ext>
            </a:extLst>
          </p:cNvPr>
          <p:cNvSpPr txBox="1">
            <a:spLocks noChangeArrowheads="1"/>
          </p:cNvSpPr>
          <p:nvPr userDrawn="1"/>
        </p:nvSpPr>
        <p:spPr bwMode="auto">
          <a:xfrm>
            <a:off x="8135848" y="1614980"/>
            <a:ext cx="2581489" cy="4755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144000" bIns="0" anchor="t" anchorCtr="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l" defTabSz="914400" rtl="0" eaLnBrk="1" fontAlgn="auto" latinLnBrk="0" hangingPunct="1">
              <a:lnSpc>
                <a:spcPct val="100000"/>
              </a:lnSpc>
              <a:spcBef>
                <a:spcPts val="0"/>
              </a:spcBef>
              <a:spcAft>
                <a:spcPts val="600"/>
              </a:spcAft>
              <a:buClrTx/>
              <a:buSzTx/>
              <a:buFontTx/>
              <a:buNone/>
              <a:tabLst/>
              <a:defRPr/>
            </a:pPr>
            <a:r>
              <a:rPr lang="da-DK" sz="1600" cap="all" baseline="0" noProof="1">
                <a:latin typeface="+mn-lt"/>
                <a:cs typeface="Arial" panose="020B0604020202020204" pitchFamily="34" charset="0"/>
              </a:rPr>
              <a:t>SIDEnummer</a:t>
            </a:r>
          </a:p>
          <a:p>
            <a:pPr marL="0" marR="0" lvl="0" indent="0" algn="l" defTabSz="914400" rtl="0" eaLnBrk="1" fontAlgn="auto" latinLnBrk="0" hangingPunct="1">
              <a:lnSpc>
                <a:spcPct val="100000"/>
              </a:lnSpc>
              <a:spcBef>
                <a:spcPts val="0"/>
              </a:spcBef>
              <a:spcAft>
                <a:spcPts val="600"/>
              </a:spcAft>
              <a:buClrTx/>
              <a:buSzTx/>
              <a:buFontTx/>
              <a:buNone/>
              <a:tabLst/>
              <a:defRPr/>
            </a:pPr>
            <a:r>
              <a:rPr lang="da-DK" altLang="da-DK" sz="900" b="0" noProof="1">
                <a:solidFill>
                  <a:schemeClr val="tx1"/>
                </a:solidFill>
                <a:latin typeface="+mn-lt"/>
                <a:cs typeface="Arial" panose="020B0604020202020204" pitchFamily="34" charset="0"/>
              </a:rPr>
              <a:t>Indsæt sidenummer som</a:t>
            </a:r>
            <a:r>
              <a:rPr lang="da-DK" altLang="da-DK" sz="900" b="0" baseline="0" noProof="1">
                <a:solidFill>
                  <a:schemeClr val="tx1"/>
                </a:solidFill>
                <a:latin typeface="+mn-lt"/>
                <a:cs typeface="Arial" panose="020B0604020202020204" pitchFamily="34" charset="0"/>
              </a:rPr>
              <a:t> det sidste i din præsentation, så ændringerne slår igennem på alle slides.</a:t>
            </a:r>
            <a:endParaRPr lang="da-DK" sz="900" b="1" noProof="1">
              <a:solidFill>
                <a:schemeClr val="tx1"/>
              </a:solidFill>
              <a:latin typeface="+mn-lt"/>
              <a:cs typeface="Arial" panose="020B0604020202020204" pitchFamily="34" charset="0"/>
            </a:endParaRPr>
          </a:p>
          <a:p>
            <a:pPr eaLnBrk="1" hangingPunct="1">
              <a:spcAft>
                <a:spcPts val="600"/>
              </a:spcAft>
              <a:defRPr/>
            </a:pPr>
            <a:r>
              <a:rPr lang="da-DK" altLang="da-DK" sz="900" b="0" noProof="1">
                <a:solidFill>
                  <a:schemeClr val="tx1"/>
                </a:solidFill>
                <a:latin typeface="+mn-lt"/>
                <a:cs typeface="Arial" panose="020B0604020202020204" pitchFamily="34" charset="0"/>
              </a:rPr>
              <a:t>Klik </a:t>
            </a:r>
            <a:r>
              <a:rPr lang="da-DK" altLang="da-DK" sz="900" b="1" noProof="1">
                <a:solidFill>
                  <a:schemeClr val="tx1"/>
                </a:solidFill>
                <a:latin typeface="+mn-lt"/>
                <a:cs typeface="Arial" panose="020B0604020202020204" pitchFamily="34" charset="0"/>
              </a:rPr>
              <a:t>Sidenummer </a:t>
            </a:r>
            <a:r>
              <a:rPr lang="da-DK" altLang="da-DK" sz="900" b="0" noProof="1">
                <a:solidFill>
                  <a:schemeClr val="tx1"/>
                </a:solidFill>
                <a:latin typeface="+mn-lt"/>
                <a:cs typeface="Arial" panose="020B0604020202020204" pitchFamily="34" charset="0"/>
              </a:rPr>
              <a:t>i fanen </a:t>
            </a:r>
            <a:r>
              <a:rPr lang="da-DK" altLang="da-DK" sz="900" b="1" noProof="1">
                <a:solidFill>
                  <a:schemeClr val="tx1"/>
                </a:solidFill>
                <a:latin typeface="+mn-lt"/>
                <a:cs typeface="Arial" panose="020B0604020202020204" pitchFamily="34" charset="0"/>
              </a:rPr>
              <a:t>Indsæt.</a:t>
            </a:r>
            <a:br>
              <a:rPr lang="da-DK" altLang="da-DK" sz="900" b="0" noProof="1">
                <a:solidFill>
                  <a:schemeClr val="tx1"/>
                </a:solidFill>
                <a:latin typeface="+mn-lt"/>
                <a:cs typeface="Arial" panose="020B0604020202020204" pitchFamily="34" charset="0"/>
              </a:rPr>
            </a:b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Er sidenummer aktivt, så sluk for det. </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Vælg </a:t>
            </a:r>
            <a:r>
              <a:rPr lang="da-DK" altLang="da-DK" sz="900" b="1" noProof="1">
                <a:solidFill>
                  <a:schemeClr val="tx1"/>
                </a:solidFill>
                <a:latin typeface="+mn-lt"/>
                <a:cs typeface="Arial" panose="020B0604020202020204" pitchFamily="34" charset="0"/>
              </a:rPr>
              <a:t>Anvend på alle, </a:t>
            </a:r>
            <a:r>
              <a:rPr lang="da-DK" altLang="da-DK" sz="900" b="0" noProof="1">
                <a:solidFill>
                  <a:schemeClr val="tx1"/>
                </a:solidFill>
                <a:latin typeface="+mn-lt"/>
                <a:cs typeface="Arial" panose="020B0604020202020204" pitchFamily="34" charset="0"/>
              </a:rPr>
              <a:t>tag vinduet frem igen, og tænd for Sidenummer. </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Vælg </a:t>
            </a:r>
            <a:r>
              <a:rPr lang="da-DK" altLang="da-DK" sz="900" b="1" noProof="1">
                <a:solidFill>
                  <a:schemeClr val="tx1"/>
                </a:solidFill>
                <a:latin typeface="+mn-lt"/>
                <a:cs typeface="Arial" panose="020B0604020202020204" pitchFamily="34" charset="0"/>
              </a:rPr>
              <a:t>Anvend på alle </a:t>
            </a:r>
            <a:r>
              <a:rPr lang="da-DK" altLang="da-DK" sz="900" b="0" noProof="1">
                <a:solidFill>
                  <a:schemeClr val="tx1"/>
                </a:solidFill>
                <a:latin typeface="+mn-lt"/>
                <a:cs typeface="Arial" panose="020B0604020202020204" pitchFamily="34" charset="0"/>
              </a:rPr>
              <a:t>eller </a:t>
            </a:r>
            <a:r>
              <a:rPr lang="da-DK" altLang="da-DK" sz="900" b="1" noProof="1">
                <a:solidFill>
                  <a:schemeClr val="tx1"/>
                </a:solidFill>
                <a:latin typeface="+mn-lt"/>
                <a:cs typeface="Arial" panose="020B0604020202020204" pitchFamily="34" charset="0"/>
              </a:rPr>
              <a:t>Anvend,</a:t>
            </a:r>
            <a:r>
              <a:rPr lang="da-DK" altLang="da-DK" sz="900" b="0" noProof="1">
                <a:solidFill>
                  <a:schemeClr val="tx1"/>
                </a:solidFill>
                <a:latin typeface="+mn-lt"/>
                <a:cs typeface="Arial" panose="020B0604020202020204" pitchFamily="34" charset="0"/>
              </a:rPr>
              <a:t> hvis det kun skal være på et enkelt slide.</a:t>
            </a:r>
            <a:br>
              <a:rPr lang="da-DK" altLang="da-DK" sz="900" b="0" noProof="1">
                <a:solidFill>
                  <a:schemeClr val="tx1"/>
                </a:solidFill>
                <a:latin typeface="+mn-lt"/>
                <a:cs typeface="Arial" panose="020B0604020202020204" pitchFamily="34" charset="0"/>
              </a:rPr>
            </a:br>
            <a:endParaRPr lang="da-DK" altLang="da-DK" sz="900" b="0" noProof="1">
              <a:solidFill>
                <a:schemeClr val="tx1"/>
              </a:solidFill>
              <a:latin typeface="+mn-lt"/>
              <a:cs typeface="Arial" panose="020B0604020202020204" pitchFamily="34" charset="0"/>
            </a:endParaRPr>
          </a:p>
          <a:p>
            <a:pPr eaLnBrk="1" hangingPunct="1">
              <a:spcAft>
                <a:spcPts val="600"/>
              </a:spcAft>
              <a:defRPr/>
            </a:pPr>
            <a:r>
              <a:rPr lang="da-DK" sz="1600" dirty="0">
                <a:latin typeface="+mn-lt"/>
                <a:cs typeface="Arial" panose="020B0604020202020204" pitchFamily="34" charset="0"/>
              </a:rPr>
              <a:t>HJÆLPELINJER</a:t>
            </a:r>
            <a:endParaRPr lang="da-DK" sz="1600" b="1" noProof="1">
              <a:solidFill>
                <a:schemeClr val="tx1"/>
              </a:solidFill>
              <a:latin typeface="+mn-lt"/>
              <a:cs typeface="Arial" panose="020B0604020202020204" pitchFamily="34" charset="0"/>
            </a:endParaRPr>
          </a:p>
          <a:p>
            <a:pPr eaLnBrk="1" hangingPunct="1">
              <a:spcAft>
                <a:spcPts val="600"/>
              </a:spcAft>
              <a:defRPr/>
            </a:pPr>
            <a:r>
              <a:rPr lang="da-DK" altLang="da-DK" sz="900" b="0" noProof="1">
                <a:solidFill>
                  <a:schemeClr val="tx1"/>
                </a:solidFill>
                <a:latin typeface="+mn-lt"/>
                <a:cs typeface="Arial" panose="020B0604020202020204" pitchFamily="34" charset="0"/>
              </a:rPr>
              <a:t>Klik på fanen </a:t>
            </a:r>
            <a:r>
              <a:rPr lang="da-DK" altLang="da-DK" sz="900" b="1" noProof="1">
                <a:solidFill>
                  <a:schemeClr val="tx1"/>
                </a:solidFill>
                <a:latin typeface="+mn-lt"/>
                <a:cs typeface="Arial" panose="020B0604020202020204" pitchFamily="34" charset="0"/>
              </a:rPr>
              <a:t>Vis, </a:t>
            </a:r>
            <a:r>
              <a:rPr lang="da-DK" altLang="da-DK" sz="900" b="0" noProof="1">
                <a:solidFill>
                  <a:schemeClr val="tx1"/>
                </a:solidFill>
                <a:latin typeface="+mn-lt"/>
                <a:cs typeface="Arial" panose="020B0604020202020204" pitchFamily="34" charset="0"/>
              </a:rPr>
              <a:t>og sæt hak ved </a:t>
            </a:r>
            <a:r>
              <a:rPr lang="da-DK" altLang="da-DK" sz="900" b="1" noProof="1">
                <a:solidFill>
                  <a:schemeClr val="tx1"/>
                </a:solidFill>
                <a:latin typeface="+mn-lt"/>
                <a:cs typeface="Arial" panose="020B0604020202020204" pitchFamily="34" charset="0"/>
              </a:rPr>
              <a:t>Hjælpelinjer.</a:t>
            </a:r>
          </a:p>
          <a:p>
            <a:pPr eaLnBrk="1" hangingPunct="1">
              <a:spcAft>
                <a:spcPts val="600"/>
              </a:spcAft>
              <a:defRPr/>
            </a:pPr>
            <a:r>
              <a:rPr lang="da-DK" altLang="da-DK" sz="900" b="1" noProof="1">
                <a:solidFill>
                  <a:schemeClr val="tx1"/>
                </a:solidFill>
                <a:latin typeface="+mn-lt"/>
                <a:cs typeface="Arial" panose="020B0604020202020204" pitchFamily="34" charset="0"/>
              </a:rPr>
              <a:t>TIP: Alt + F9 </a:t>
            </a:r>
            <a:r>
              <a:rPr lang="da-DK" altLang="da-DK" sz="900" b="0" noProof="1">
                <a:solidFill>
                  <a:schemeClr val="tx1"/>
                </a:solidFill>
                <a:latin typeface="+mn-lt"/>
                <a:cs typeface="Arial" panose="020B0604020202020204" pitchFamily="34" charset="0"/>
              </a:rPr>
              <a:t>for hurtig visning af hjælpelinjer</a:t>
            </a:r>
            <a:br>
              <a:rPr lang="da-DK" altLang="da-DK" sz="900" b="0" noProof="1">
                <a:solidFill>
                  <a:schemeClr val="tx1"/>
                </a:solidFill>
                <a:latin typeface="+mn-lt"/>
                <a:cs typeface="Arial" panose="020B0604020202020204" pitchFamily="34" charset="0"/>
              </a:rPr>
            </a:br>
            <a:r>
              <a:rPr lang="da-DK" altLang="da-DK" sz="900" b="1" noProof="1">
                <a:solidFill>
                  <a:schemeClr val="tx1"/>
                </a:solidFill>
                <a:latin typeface="+mn-lt"/>
                <a:cs typeface="Arial" panose="020B0604020202020204" pitchFamily="34" charset="0"/>
              </a:rPr>
              <a:t>Mac: </a:t>
            </a:r>
            <a:r>
              <a:rPr lang="da-DK" sz="900" b="0" i="0" dirty="0">
                <a:solidFill>
                  <a:srgbClr val="333333"/>
                </a:solidFill>
                <a:effectLst/>
                <a:latin typeface="Arial"/>
              </a:rPr>
              <a:t>⌘ </a:t>
            </a:r>
            <a:r>
              <a:rPr lang="da-DK" altLang="da-DK" sz="900" b="0" noProof="1">
                <a:solidFill>
                  <a:schemeClr val="tx1"/>
                </a:solidFill>
                <a:latin typeface="+mn-lt"/>
                <a:cs typeface="Arial" panose="020B0604020202020204" pitchFamily="34" charset="0"/>
              </a:rPr>
              <a:t>+ option + ctrl + G</a:t>
            </a:r>
            <a:br>
              <a:rPr lang="da-DK" altLang="da-DK" sz="900" b="0" noProof="1">
                <a:solidFill>
                  <a:schemeClr val="tx1"/>
                </a:solidFill>
                <a:latin typeface="+mn-lt"/>
                <a:cs typeface="Arial" panose="020B0604020202020204" pitchFamily="34" charset="0"/>
              </a:rPr>
            </a:br>
            <a:endParaRPr lang="da-DK" altLang="da-DK" sz="900" b="0" noProof="1">
              <a:solidFill>
                <a:schemeClr val="tx1"/>
              </a:solidFill>
              <a:latin typeface="+mn-lt"/>
              <a:cs typeface="Arial" panose="020B0604020202020204" pitchFamily="34" charset="0"/>
            </a:endParaRPr>
          </a:p>
          <a:p>
            <a:pPr eaLnBrk="1" hangingPunct="1">
              <a:spcAft>
                <a:spcPts val="600"/>
              </a:spcAft>
              <a:defRPr/>
            </a:pPr>
            <a:r>
              <a:rPr lang="da-DK" altLang="da-DK" sz="1600" b="0" noProof="1">
                <a:solidFill>
                  <a:schemeClr val="tx1"/>
                </a:solidFill>
                <a:latin typeface="+mn-lt"/>
                <a:cs typeface="Arial" panose="020B0604020202020204" pitchFamily="34" charset="0"/>
              </a:rPr>
              <a:t>COPY/PASTE INDHOLD</a:t>
            </a:r>
          </a:p>
          <a:p>
            <a:pPr eaLnBrk="1" hangingPunct="1">
              <a:spcAft>
                <a:spcPts val="600"/>
              </a:spcAft>
              <a:defRPr/>
            </a:pPr>
            <a:r>
              <a:rPr lang="da-DK" altLang="da-DK" sz="900" b="0" noProof="1">
                <a:solidFill>
                  <a:schemeClr val="tx1"/>
                </a:solidFill>
                <a:latin typeface="+mn-lt"/>
                <a:cs typeface="Arial" panose="020B0604020202020204" pitchFamily="34" charset="0"/>
              </a:rPr>
              <a:t>Du har to muligheder, når du kopierer gammelt indhold over i din nye præsentation:</a:t>
            </a:r>
          </a:p>
          <a:p>
            <a:pPr eaLnBrk="1" hangingPunct="1">
              <a:spcAft>
                <a:spcPts val="600"/>
              </a:spcAft>
              <a:defRPr/>
            </a:pPr>
            <a:r>
              <a:rPr lang="da-DK" altLang="da-DK" sz="900" b="1" noProof="1">
                <a:solidFill>
                  <a:schemeClr val="tx1"/>
                </a:solidFill>
                <a:latin typeface="+mn-lt"/>
                <a:cs typeface="Arial" panose="020B0604020202020204" pitchFamily="34" charset="0"/>
              </a:rPr>
              <a:t>1. Best practice: </a:t>
            </a:r>
            <a:r>
              <a:rPr lang="da-DK" altLang="da-DK" sz="900" b="0" noProof="1">
                <a:solidFill>
                  <a:schemeClr val="tx1"/>
                </a:solidFill>
                <a:latin typeface="+mn-lt"/>
                <a:cs typeface="Arial" panose="020B0604020202020204" pitchFamily="34" charset="0"/>
              </a:rPr>
              <a:t>Opret et slide i din nye præsentation, og kopier ét indholdselement ad gangen (fx kopier al tekst fra én tekstboks).</a:t>
            </a:r>
          </a:p>
          <a:p>
            <a:pPr eaLnBrk="1" hangingPunct="1">
              <a:spcAft>
                <a:spcPts val="600"/>
              </a:spcAft>
              <a:defRPr/>
            </a:pPr>
            <a:r>
              <a:rPr lang="da-DK" altLang="da-DK" sz="900" b="1" noProof="1">
                <a:solidFill>
                  <a:schemeClr val="tx1"/>
                </a:solidFill>
                <a:latin typeface="+mn-lt"/>
                <a:cs typeface="Arial" panose="020B0604020202020204" pitchFamily="34" charset="0"/>
              </a:rPr>
              <a:t>2. </a:t>
            </a:r>
            <a:r>
              <a:rPr lang="da-DK" altLang="da-DK" sz="900" b="0" noProof="1">
                <a:solidFill>
                  <a:schemeClr val="tx1"/>
                </a:solidFill>
                <a:latin typeface="+mn-lt"/>
                <a:cs typeface="Arial" panose="020B0604020202020204" pitchFamily="34" charset="0"/>
              </a:rPr>
              <a:t>Eller kopier et helt slide over i din nye præsentation, og vælg derefter et passende layout . Husk at slette de gamle, forkerte layouts (gå i Vis &gt; Slidemaster og slet dem).</a:t>
            </a:r>
          </a:p>
        </p:txBody>
      </p:sp>
      <p:pic>
        <p:nvPicPr>
          <p:cNvPr id="31" name="Picture 30">
            <a:extLst>
              <a:ext uri="{FF2B5EF4-FFF2-40B4-BE49-F238E27FC236}">
                <a16:creationId xmlns:a16="http://schemas.microsoft.com/office/drawing/2014/main" id="{E7B73ADD-C9A2-4CC9-B9B1-829AB8120F3E}"/>
              </a:ext>
            </a:extLst>
          </p:cNvPr>
          <p:cNvPicPr>
            <a:picLocks noChangeAspect="1"/>
          </p:cNvPicPr>
          <p:nvPr userDrawn="1"/>
        </p:nvPicPr>
        <p:blipFill>
          <a:blip r:embed="rId2"/>
          <a:stretch>
            <a:fillRect/>
          </a:stretch>
        </p:blipFill>
        <p:spPr>
          <a:xfrm>
            <a:off x="3161255" y="5407305"/>
            <a:ext cx="257143" cy="285714"/>
          </a:xfrm>
          <a:prstGeom prst="rect">
            <a:avLst/>
          </a:prstGeom>
        </p:spPr>
      </p:pic>
      <p:pic>
        <p:nvPicPr>
          <p:cNvPr id="32" name="Picture 31">
            <a:extLst>
              <a:ext uri="{FF2B5EF4-FFF2-40B4-BE49-F238E27FC236}">
                <a16:creationId xmlns:a16="http://schemas.microsoft.com/office/drawing/2014/main" id="{94E7EF11-FB06-4FF3-89B6-C9C7B40D4DAE}"/>
              </a:ext>
            </a:extLst>
          </p:cNvPr>
          <p:cNvPicPr>
            <a:picLocks noChangeAspect="1"/>
          </p:cNvPicPr>
          <p:nvPr userDrawn="1"/>
        </p:nvPicPr>
        <p:blipFill rotWithShape="1">
          <a:blip r:embed="rId3"/>
          <a:srcRect l="3901" t="45142" r="62601" b="9046"/>
          <a:stretch/>
        </p:blipFill>
        <p:spPr>
          <a:xfrm>
            <a:off x="6736075" y="3148335"/>
            <a:ext cx="341204" cy="321707"/>
          </a:xfrm>
          <a:prstGeom prst="rect">
            <a:avLst/>
          </a:prstGeom>
        </p:spPr>
      </p:pic>
      <p:pic>
        <p:nvPicPr>
          <p:cNvPr id="33" name="Billede 1">
            <a:extLst>
              <a:ext uri="{FF2B5EF4-FFF2-40B4-BE49-F238E27FC236}">
                <a16:creationId xmlns:a16="http://schemas.microsoft.com/office/drawing/2014/main" id="{58944A03-80A9-4768-89E7-4E910EFFBC28}"/>
              </a:ext>
            </a:extLst>
          </p:cNvPr>
          <p:cNvPicPr>
            <a:picLocks noChangeAspect="1"/>
          </p:cNvPicPr>
          <p:nvPr userDrawn="1"/>
        </p:nvPicPr>
        <p:blipFill>
          <a:blip r:embed="rId4"/>
          <a:stretch>
            <a:fillRect/>
          </a:stretch>
        </p:blipFill>
        <p:spPr>
          <a:xfrm>
            <a:off x="3166702" y="2032000"/>
            <a:ext cx="308589" cy="528030"/>
          </a:xfrm>
          <a:prstGeom prst="rect">
            <a:avLst/>
          </a:prstGeom>
        </p:spPr>
      </p:pic>
      <p:pic>
        <p:nvPicPr>
          <p:cNvPr id="35" name="Billede 4">
            <a:extLst>
              <a:ext uri="{FF2B5EF4-FFF2-40B4-BE49-F238E27FC236}">
                <a16:creationId xmlns:a16="http://schemas.microsoft.com/office/drawing/2014/main" id="{51BFC2D6-78F9-4DE9-9EA2-2262FCDF4EAF}"/>
              </a:ext>
            </a:extLst>
          </p:cNvPr>
          <p:cNvPicPr>
            <a:picLocks noChangeAspect="1"/>
          </p:cNvPicPr>
          <p:nvPr userDrawn="1"/>
        </p:nvPicPr>
        <p:blipFill rotWithShape="1">
          <a:blip r:embed="rId5"/>
          <a:srcRect l="3031"/>
          <a:stretch/>
        </p:blipFill>
        <p:spPr>
          <a:xfrm>
            <a:off x="6808489" y="2180098"/>
            <a:ext cx="496606" cy="172842"/>
          </a:xfrm>
          <a:prstGeom prst="rect">
            <a:avLst/>
          </a:prstGeom>
        </p:spPr>
      </p:pic>
      <p:pic>
        <p:nvPicPr>
          <p:cNvPr id="36" name="Billede 5">
            <a:extLst>
              <a:ext uri="{FF2B5EF4-FFF2-40B4-BE49-F238E27FC236}">
                <a16:creationId xmlns:a16="http://schemas.microsoft.com/office/drawing/2014/main" id="{EBC4A3E5-1D15-4741-BFC6-17ACF4D5CD3D}"/>
              </a:ext>
            </a:extLst>
          </p:cNvPr>
          <p:cNvPicPr>
            <a:picLocks noChangeAspect="1"/>
          </p:cNvPicPr>
          <p:nvPr userDrawn="1"/>
        </p:nvPicPr>
        <p:blipFill>
          <a:blip r:embed="rId6"/>
          <a:stretch>
            <a:fillRect/>
          </a:stretch>
        </p:blipFill>
        <p:spPr>
          <a:xfrm>
            <a:off x="6812219" y="3792654"/>
            <a:ext cx="366043" cy="480431"/>
          </a:xfrm>
          <a:prstGeom prst="rect">
            <a:avLst/>
          </a:prstGeom>
        </p:spPr>
      </p:pic>
      <p:pic>
        <p:nvPicPr>
          <p:cNvPr id="37" name="Picture 36">
            <a:extLst>
              <a:ext uri="{FF2B5EF4-FFF2-40B4-BE49-F238E27FC236}">
                <a16:creationId xmlns:a16="http://schemas.microsoft.com/office/drawing/2014/main" id="{6C19287C-813E-4966-89A1-64D6247DEA84}"/>
              </a:ext>
            </a:extLst>
          </p:cNvPr>
          <p:cNvPicPr>
            <a:picLocks noChangeAspect="1"/>
          </p:cNvPicPr>
          <p:nvPr userDrawn="1"/>
        </p:nvPicPr>
        <p:blipFill>
          <a:blip r:embed="rId7"/>
          <a:stretch>
            <a:fillRect/>
          </a:stretch>
        </p:blipFill>
        <p:spPr>
          <a:xfrm>
            <a:off x="3161796" y="4649264"/>
            <a:ext cx="457143" cy="257143"/>
          </a:xfrm>
          <a:prstGeom prst="rect">
            <a:avLst/>
          </a:prstGeom>
        </p:spPr>
      </p:pic>
      <p:pic>
        <p:nvPicPr>
          <p:cNvPr id="38" name="Picture 37">
            <a:extLst>
              <a:ext uri="{FF2B5EF4-FFF2-40B4-BE49-F238E27FC236}">
                <a16:creationId xmlns:a16="http://schemas.microsoft.com/office/drawing/2014/main" id="{007658DD-99CF-4B02-82C0-E6D1C908CA1A}"/>
              </a:ext>
            </a:extLst>
          </p:cNvPr>
          <p:cNvPicPr>
            <a:picLocks noChangeAspect="1"/>
          </p:cNvPicPr>
          <p:nvPr userDrawn="1"/>
        </p:nvPicPr>
        <p:blipFill>
          <a:blip r:embed="rId8"/>
          <a:stretch>
            <a:fillRect/>
          </a:stretch>
        </p:blipFill>
        <p:spPr>
          <a:xfrm>
            <a:off x="3167676" y="2709768"/>
            <a:ext cx="475428" cy="176762"/>
          </a:xfrm>
          <a:prstGeom prst="rect">
            <a:avLst/>
          </a:prstGeom>
        </p:spPr>
      </p:pic>
      <p:sp>
        <p:nvSpPr>
          <p:cNvPr id="14" name="Date Placeholder 6" hidden="1">
            <a:extLst>
              <a:ext uri="{FF2B5EF4-FFF2-40B4-BE49-F238E27FC236}">
                <a16:creationId xmlns:a16="http://schemas.microsoft.com/office/drawing/2014/main" id="{E4FD2B6E-39A9-4094-A5FF-CBA180265C06}"/>
              </a:ext>
            </a:extLst>
          </p:cNvPr>
          <p:cNvSpPr>
            <a:spLocks noGrp="1"/>
          </p:cNvSpPr>
          <p:nvPr>
            <p:ph type="dt" sz="half" idx="15"/>
          </p:nvPr>
        </p:nvSpPr>
        <p:spPr>
          <a:xfrm>
            <a:off x="0" y="6858000"/>
            <a:ext cx="0" cy="0"/>
          </a:xfrm>
        </p:spPr>
        <p:txBody>
          <a:bodyPr/>
          <a:lstStyle>
            <a:lvl1pPr>
              <a:defRPr sz="100">
                <a:noFill/>
              </a:defRPr>
            </a:lvl1pPr>
          </a:lstStyle>
          <a:p>
            <a:fld id="{38CB3AE4-8087-403D-A93F-5470318A89C2}" type="datetime2">
              <a:rPr lang="da-DK" smtClean="0"/>
              <a:t>30. oktober 2025</a:t>
            </a:fld>
            <a:endParaRPr lang="da-DK" dirty="0"/>
          </a:p>
        </p:txBody>
      </p:sp>
      <p:sp>
        <p:nvSpPr>
          <p:cNvPr id="15" name="Footer Placeholder 8" hidden="1">
            <a:extLst>
              <a:ext uri="{FF2B5EF4-FFF2-40B4-BE49-F238E27FC236}">
                <a16:creationId xmlns:a16="http://schemas.microsoft.com/office/drawing/2014/main" id="{AAFF8183-88DB-4217-8B14-93C3A2F3C637}"/>
              </a:ext>
            </a:extLst>
          </p:cNvPr>
          <p:cNvSpPr>
            <a:spLocks noGrp="1"/>
          </p:cNvSpPr>
          <p:nvPr>
            <p:ph type="ftr" sz="quarter" idx="16"/>
          </p:nvPr>
        </p:nvSpPr>
        <p:spPr>
          <a:xfrm>
            <a:off x="0" y="6858000"/>
            <a:ext cx="0" cy="0"/>
          </a:xfrm>
        </p:spPr>
        <p:txBody>
          <a:bodyPr/>
          <a:lstStyle>
            <a:lvl1pPr>
              <a:defRPr sz="100">
                <a:noFill/>
              </a:defRPr>
            </a:lvl1pPr>
          </a:lstStyle>
          <a:p>
            <a:endParaRPr lang="da-DK" dirty="0"/>
          </a:p>
        </p:txBody>
      </p:sp>
      <p:sp>
        <p:nvSpPr>
          <p:cNvPr id="16" name="Slide Number Placeholder 10" hidden="1">
            <a:extLst>
              <a:ext uri="{FF2B5EF4-FFF2-40B4-BE49-F238E27FC236}">
                <a16:creationId xmlns:a16="http://schemas.microsoft.com/office/drawing/2014/main" id="{2ECA3156-EAFA-499A-BDD3-C3FE309B5732}"/>
              </a:ext>
            </a:extLst>
          </p:cNvPr>
          <p:cNvSpPr>
            <a:spLocks noGrp="1"/>
          </p:cNvSpPr>
          <p:nvPr>
            <p:ph type="sldNum" sz="quarter" idx="17"/>
          </p:nvPr>
        </p:nvSpPr>
        <p:spPr>
          <a:xfrm>
            <a:off x="0" y="6858000"/>
            <a:ext cx="0" cy="0"/>
          </a:xfrm>
        </p:spPr>
        <p:txBody>
          <a:bodyPr/>
          <a:lstStyle>
            <a:lvl1pPr>
              <a:defRPr sz="100">
                <a:noFill/>
              </a:defRPr>
            </a:lvl1pPr>
          </a:lstStyle>
          <a:p>
            <a:fld id="{23AA811B-2EBD-4900-905E-5BE206449611}" type="slidenum">
              <a:rPr lang="da-DK" smtClean="0"/>
              <a:pPr/>
              <a:t>‹nr.›</a:t>
            </a:fld>
            <a:endParaRPr lang="da-DK" dirty="0"/>
          </a:p>
        </p:txBody>
      </p:sp>
      <p:pic>
        <p:nvPicPr>
          <p:cNvPr id="5" name="Billede 4">
            <a:extLst>
              <a:ext uri="{FF2B5EF4-FFF2-40B4-BE49-F238E27FC236}">
                <a16:creationId xmlns:a16="http://schemas.microsoft.com/office/drawing/2014/main" id="{943B692E-9EBD-EEA2-C1E7-8C30249B5A23}"/>
              </a:ext>
            </a:extLst>
          </p:cNvPr>
          <p:cNvPicPr>
            <a:picLocks noChangeAspect="1"/>
          </p:cNvPicPr>
          <p:nvPr userDrawn="1"/>
        </p:nvPicPr>
        <p:blipFill>
          <a:blip r:embed="rId9"/>
          <a:stretch>
            <a:fillRect/>
          </a:stretch>
        </p:blipFill>
        <p:spPr>
          <a:xfrm>
            <a:off x="10804100" y="2352940"/>
            <a:ext cx="266667" cy="266667"/>
          </a:xfrm>
          <a:prstGeom prst="rect">
            <a:avLst/>
          </a:prstGeom>
        </p:spPr>
      </p:pic>
    </p:spTree>
    <p:extLst>
      <p:ext uri="{BB962C8B-B14F-4D97-AF65-F5344CB8AC3E}">
        <p14:creationId xmlns:p14="http://schemas.microsoft.com/office/powerpoint/2010/main" val="420694019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userDrawn="1">
  <p:cSld name="&gt;Brug ikke layouts efter dette &gt;&gt;">
    <p:bg>
      <p:bgPr>
        <a:solidFill>
          <a:schemeClr val="tx1"/>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F124504-36FD-4753-851D-5B7D02D4A2D1}"/>
              </a:ext>
            </a:extLst>
          </p:cNvPr>
          <p:cNvSpPr/>
          <p:nvPr userDrawn="1"/>
        </p:nvSpPr>
        <p:spPr bwMode="white">
          <a:xfrm>
            <a:off x="0" y="0"/>
            <a:ext cx="12192000" cy="6858000"/>
          </a:xfrm>
          <a:prstGeom prst="rect">
            <a:avLst/>
          </a:prstGeom>
          <a:solidFill>
            <a:schemeClr val="tx1"/>
          </a:solidFill>
          <a:ln w="6350" cap="rnd">
            <a:noFill/>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spcBef>
                <a:spcPts val="600"/>
              </a:spcBef>
              <a:buClr>
                <a:srgbClr val="003755"/>
              </a:buClr>
            </a:pPr>
            <a:endParaRPr lang="da-DK" sz="1400" dirty="0" err="1">
              <a:solidFill>
                <a:schemeClr val="tx1"/>
              </a:solidFill>
            </a:endParaRPr>
          </a:p>
        </p:txBody>
      </p:sp>
      <p:sp>
        <p:nvSpPr>
          <p:cNvPr id="5" name="Do not use"/>
          <p:cNvSpPr txBox="1"/>
          <p:nvPr userDrawn="1"/>
        </p:nvSpPr>
        <p:spPr>
          <a:xfrm>
            <a:off x="430213" y="656823"/>
            <a:ext cx="11356977" cy="2893100"/>
          </a:xfrm>
          <a:prstGeom prst="rect">
            <a:avLst/>
          </a:prstGeom>
          <a:noFill/>
        </p:spPr>
        <p:txBody>
          <a:bodyPr wrap="square" lIns="0" tIns="0" rIns="0" bIns="0" rtlCol="0">
            <a:spAutoFit/>
          </a:bodyPr>
          <a:lstStyle/>
          <a:p>
            <a:pPr marL="0" marR="0" indent="0" algn="ctr" fontAlgn="auto">
              <a:lnSpc>
                <a:spcPct val="100000"/>
              </a:lnSpc>
              <a:spcBef>
                <a:spcPts val="600"/>
              </a:spcBef>
              <a:spcAft>
                <a:spcPts val="0"/>
              </a:spcAft>
              <a:buClr>
                <a:srgbClr val="003755"/>
              </a:buClr>
              <a:buSzTx/>
              <a:buFontTx/>
              <a:buNone/>
              <a:tabLst/>
            </a:pPr>
            <a:r>
              <a:rPr lang="da-DK" sz="4400" b="0" noProof="0" dirty="0">
                <a:solidFill>
                  <a:schemeClr val="bg1"/>
                </a:solidFill>
              </a:rPr>
              <a:t>Hvis du ser andre </a:t>
            </a:r>
            <a:r>
              <a:rPr lang="da-DK" sz="4400" b="1" i="1" noProof="0" dirty="0">
                <a:solidFill>
                  <a:schemeClr val="bg1"/>
                </a:solidFill>
              </a:rPr>
              <a:t>layouts efter dette,</a:t>
            </a:r>
            <a:br>
              <a:rPr lang="da-DK" sz="4400" b="0" i="0" noProof="0" dirty="0">
                <a:solidFill>
                  <a:schemeClr val="bg1"/>
                </a:solidFill>
              </a:rPr>
            </a:br>
            <a:r>
              <a:rPr lang="da-DK" sz="4400" b="0" noProof="0" dirty="0">
                <a:solidFill>
                  <a:schemeClr val="bg1"/>
                </a:solidFill>
              </a:rPr>
              <a:t>brug dem ikke. Disse layouts </a:t>
            </a:r>
            <a:r>
              <a:rPr lang="da-DK" sz="4400" b="1" i="1" u="none" noProof="0" dirty="0">
                <a:solidFill>
                  <a:schemeClr val="bg1"/>
                </a:solidFill>
              </a:rPr>
              <a:t>tilhører ikke </a:t>
            </a:r>
            <a:r>
              <a:rPr lang="da-DK" sz="4400" b="0" i="0" u="none" noProof="0" dirty="0">
                <a:solidFill>
                  <a:schemeClr val="bg1"/>
                </a:solidFill>
              </a:rPr>
              <a:t>vores </a:t>
            </a:r>
            <a:r>
              <a:rPr lang="da-DK" sz="4400" b="0" i="0" u="none" noProof="1">
                <a:solidFill>
                  <a:schemeClr val="bg1"/>
                </a:solidFill>
              </a:rPr>
              <a:t>corporate </a:t>
            </a:r>
            <a:r>
              <a:rPr lang="da-DK" sz="4400" b="0" noProof="0" dirty="0">
                <a:solidFill>
                  <a:schemeClr val="bg1"/>
                </a:solidFill>
              </a:rPr>
              <a:t>skabelon.</a:t>
            </a:r>
            <a:br>
              <a:rPr lang="da-DK" sz="2800" b="0" noProof="0" dirty="0">
                <a:solidFill>
                  <a:schemeClr val="bg1"/>
                </a:solidFill>
              </a:rPr>
            </a:br>
            <a:br>
              <a:rPr lang="da-DK" sz="2800" b="0" noProof="0" dirty="0">
                <a:solidFill>
                  <a:schemeClr val="bg1"/>
                </a:solidFill>
              </a:rPr>
            </a:br>
            <a:endParaRPr lang="da-DK" sz="2800" b="0" noProof="0" dirty="0">
              <a:solidFill>
                <a:schemeClr val="bg1"/>
              </a:solidFill>
            </a:endParaRPr>
          </a:p>
        </p:txBody>
      </p:sp>
      <p:grpSp>
        <p:nvGrpSpPr>
          <p:cNvPr id="4" name="Group 3">
            <a:extLst>
              <a:ext uri="{FF2B5EF4-FFF2-40B4-BE49-F238E27FC236}">
                <a16:creationId xmlns:a16="http://schemas.microsoft.com/office/drawing/2014/main" id="{2BEB5E5A-DA85-4D5B-80B9-F94482F55D76}"/>
              </a:ext>
            </a:extLst>
          </p:cNvPr>
          <p:cNvGrpSpPr/>
          <p:nvPr userDrawn="1"/>
        </p:nvGrpSpPr>
        <p:grpSpPr bwMode="black">
          <a:xfrm rot="8100000">
            <a:off x="10404874" y="3325226"/>
            <a:ext cx="1036788" cy="1036788"/>
            <a:chOff x="6096000" y="4963130"/>
            <a:chExt cx="1456719" cy="1456719"/>
          </a:xfrm>
          <a:solidFill>
            <a:schemeClr val="bg1"/>
          </a:solidFill>
        </p:grpSpPr>
        <p:sp>
          <p:nvSpPr>
            <p:cNvPr id="3" name="Rectangle 2">
              <a:extLst>
                <a:ext uri="{FF2B5EF4-FFF2-40B4-BE49-F238E27FC236}">
                  <a16:creationId xmlns:a16="http://schemas.microsoft.com/office/drawing/2014/main" id="{C823227E-A862-4A7F-BC20-0D107430AB2C}"/>
                </a:ext>
              </a:extLst>
            </p:cNvPr>
            <p:cNvSpPr/>
            <p:nvPr userDrawn="1"/>
          </p:nvSpPr>
          <p:spPr bwMode="black">
            <a:xfrm rot="5400000">
              <a:off x="5534135" y="5524995"/>
              <a:ext cx="1456719" cy="332990"/>
            </a:xfrm>
            <a:prstGeom prst="rect">
              <a:avLst/>
            </a:prstGeom>
            <a:grpFill/>
            <a:ln w="6350" cap="rnd">
              <a:noFill/>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spcBef>
                  <a:spcPts val="600"/>
                </a:spcBef>
                <a:buClr>
                  <a:srgbClr val="003755"/>
                </a:buClr>
              </a:pPr>
              <a:endParaRPr lang="da-DK" sz="1400" dirty="0" err="1">
                <a:solidFill>
                  <a:schemeClr val="tx1"/>
                </a:solidFill>
              </a:endParaRPr>
            </a:p>
          </p:txBody>
        </p:sp>
        <p:sp>
          <p:nvSpPr>
            <p:cNvPr id="6" name="Rectangle 5">
              <a:extLst>
                <a:ext uri="{FF2B5EF4-FFF2-40B4-BE49-F238E27FC236}">
                  <a16:creationId xmlns:a16="http://schemas.microsoft.com/office/drawing/2014/main" id="{08501AE6-6504-4184-9443-E89AFACF769D}"/>
                </a:ext>
              </a:extLst>
            </p:cNvPr>
            <p:cNvSpPr/>
            <p:nvPr userDrawn="1"/>
          </p:nvSpPr>
          <p:spPr bwMode="black">
            <a:xfrm rot="10800000">
              <a:off x="6096000" y="4963130"/>
              <a:ext cx="1456719" cy="332990"/>
            </a:xfrm>
            <a:prstGeom prst="rect">
              <a:avLst/>
            </a:prstGeom>
            <a:grpFill/>
            <a:ln w="6350" cap="rnd">
              <a:noFill/>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spcBef>
                  <a:spcPts val="600"/>
                </a:spcBef>
                <a:buClr>
                  <a:srgbClr val="003755"/>
                </a:buClr>
              </a:pPr>
              <a:endParaRPr lang="da-DK" sz="1400" dirty="0" err="1">
                <a:solidFill>
                  <a:schemeClr val="tx1"/>
                </a:solidFill>
              </a:endParaRPr>
            </a:p>
          </p:txBody>
        </p:sp>
      </p:grpSp>
      <p:sp>
        <p:nvSpPr>
          <p:cNvPr id="12" name="Rectangle 11">
            <a:extLst>
              <a:ext uri="{FF2B5EF4-FFF2-40B4-BE49-F238E27FC236}">
                <a16:creationId xmlns:a16="http://schemas.microsoft.com/office/drawing/2014/main" id="{67CEE09B-6EE1-4BF2-85A3-DE69E91BC4C6}"/>
              </a:ext>
            </a:extLst>
          </p:cNvPr>
          <p:cNvSpPr/>
          <p:nvPr userDrawn="1"/>
        </p:nvSpPr>
        <p:spPr>
          <a:xfrm>
            <a:off x="472536" y="2986685"/>
            <a:ext cx="10152346" cy="1631216"/>
          </a:xfrm>
          <a:prstGeom prst="rect">
            <a:avLst/>
          </a:prstGeom>
        </p:spPr>
        <p:txBody>
          <a:bodyPr wrap="square">
            <a:spAutoFit/>
          </a:bodyPr>
          <a:lstStyle/>
          <a:p>
            <a:pPr algn="ctr"/>
            <a:r>
              <a:rPr lang="da-DK" sz="10000" b="1" i="1" noProof="0" dirty="0">
                <a:solidFill>
                  <a:schemeClr val="bg1"/>
                </a:solidFill>
              </a:rPr>
              <a:t>Brug dem ikke </a:t>
            </a:r>
            <a:endParaRPr lang="da-DK" sz="10000" b="1" i="1" noProof="0" dirty="0"/>
          </a:p>
        </p:txBody>
      </p:sp>
      <p:sp>
        <p:nvSpPr>
          <p:cNvPr id="16" name="Do not use">
            <a:extLst>
              <a:ext uri="{FF2B5EF4-FFF2-40B4-BE49-F238E27FC236}">
                <a16:creationId xmlns:a16="http://schemas.microsoft.com/office/drawing/2014/main" id="{A8FA78FA-4D94-4717-B7C6-6F86378D6B01}"/>
              </a:ext>
            </a:extLst>
          </p:cNvPr>
          <p:cNvSpPr txBox="1"/>
          <p:nvPr userDrawn="1"/>
        </p:nvSpPr>
        <p:spPr>
          <a:xfrm>
            <a:off x="430214" y="5186455"/>
            <a:ext cx="11356974" cy="969496"/>
          </a:xfrm>
          <a:prstGeom prst="rect">
            <a:avLst/>
          </a:prstGeom>
          <a:noFill/>
        </p:spPr>
        <p:txBody>
          <a:bodyPr wrap="square" lIns="0" tIns="0" rIns="0" bIns="0" rtlCol="0">
            <a:spAutoFit/>
          </a:bodyPr>
          <a:lstStyle/>
          <a:p>
            <a:pPr marL="0" marR="0" indent="0" algn="ctr" fontAlgn="auto">
              <a:lnSpc>
                <a:spcPct val="100000"/>
              </a:lnSpc>
              <a:spcBef>
                <a:spcPts val="600"/>
              </a:spcBef>
              <a:spcAft>
                <a:spcPts val="0"/>
              </a:spcAft>
              <a:buClr>
                <a:srgbClr val="003755"/>
              </a:buClr>
              <a:buSzTx/>
              <a:buFontTx/>
              <a:buNone/>
              <a:tabLst/>
            </a:pPr>
            <a:r>
              <a:rPr lang="da-DK" sz="2000" b="0" noProof="0" dirty="0">
                <a:solidFill>
                  <a:schemeClr val="bg1"/>
                </a:solidFill>
              </a:rPr>
              <a:t>Pga. PowerPoints standard Kopier/Indsæt funktionalitet kan ekstra uønskede layouts forekomme.</a:t>
            </a:r>
          </a:p>
          <a:p>
            <a:pPr marL="0" marR="0" indent="0" algn="ctr" fontAlgn="auto">
              <a:lnSpc>
                <a:spcPct val="100000"/>
              </a:lnSpc>
              <a:spcBef>
                <a:spcPts val="600"/>
              </a:spcBef>
              <a:spcAft>
                <a:spcPts val="0"/>
              </a:spcAft>
              <a:buClr>
                <a:srgbClr val="003755"/>
              </a:buClr>
              <a:buSzTx/>
              <a:buFontTx/>
              <a:buNone/>
              <a:tabLst/>
            </a:pPr>
            <a:r>
              <a:rPr lang="da-DK" sz="2000" b="0" noProof="0" dirty="0">
                <a:solidFill>
                  <a:schemeClr val="bg1"/>
                </a:solidFill>
              </a:rPr>
              <a:t>OBS! Layouts efter dette kan indeholde potentiel fortrolig information.</a:t>
            </a:r>
            <a:br>
              <a:rPr lang="da-DK" sz="1800" b="0" noProof="0" dirty="0">
                <a:solidFill>
                  <a:schemeClr val="bg1"/>
                </a:solidFill>
              </a:rPr>
            </a:br>
            <a:endParaRPr lang="da-DK" sz="1800" b="0" noProof="0" dirty="0">
              <a:solidFill>
                <a:schemeClr val="bg1"/>
              </a:solidFill>
            </a:endParaRPr>
          </a:p>
        </p:txBody>
      </p:sp>
      <p:sp>
        <p:nvSpPr>
          <p:cNvPr id="13" name="Date Placeholder 6" hidden="1">
            <a:extLst>
              <a:ext uri="{FF2B5EF4-FFF2-40B4-BE49-F238E27FC236}">
                <a16:creationId xmlns:a16="http://schemas.microsoft.com/office/drawing/2014/main" id="{64CEB7DD-E8FE-47C7-8823-750A10754EB0}"/>
              </a:ext>
            </a:extLst>
          </p:cNvPr>
          <p:cNvSpPr>
            <a:spLocks noGrp="1"/>
          </p:cNvSpPr>
          <p:nvPr>
            <p:ph type="dt" sz="half" idx="15"/>
          </p:nvPr>
        </p:nvSpPr>
        <p:spPr>
          <a:xfrm>
            <a:off x="0" y="6858000"/>
            <a:ext cx="0" cy="0"/>
          </a:xfrm>
        </p:spPr>
        <p:txBody>
          <a:bodyPr/>
          <a:lstStyle>
            <a:lvl1pPr>
              <a:defRPr sz="100">
                <a:noFill/>
              </a:defRPr>
            </a:lvl1pPr>
          </a:lstStyle>
          <a:p>
            <a:fld id="{A4339D32-BA0E-4C6C-BE3F-DD5997C1139D}" type="datetime2">
              <a:rPr lang="da-DK" smtClean="0"/>
              <a:t>30. oktober 2025</a:t>
            </a:fld>
            <a:endParaRPr lang="da-DK" dirty="0"/>
          </a:p>
        </p:txBody>
      </p:sp>
      <p:sp>
        <p:nvSpPr>
          <p:cNvPr id="14" name="Footer Placeholder 8" hidden="1">
            <a:extLst>
              <a:ext uri="{FF2B5EF4-FFF2-40B4-BE49-F238E27FC236}">
                <a16:creationId xmlns:a16="http://schemas.microsoft.com/office/drawing/2014/main" id="{06739825-D1B6-4F3A-8216-BA5B32BD19E7}"/>
              </a:ext>
            </a:extLst>
          </p:cNvPr>
          <p:cNvSpPr>
            <a:spLocks noGrp="1"/>
          </p:cNvSpPr>
          <p:nvPr>
            <p:ph type="ftr" sz="quarter" idx="16"/>
          </p:nvPr>
        </p:nvSpPr>
        <p:spPr>
          <a:xfrm>
            <a:off x="0" y="6858000"/>
            <a:ext cx="0" cy="0"/>
          </a:xfrm>
        </p:spPr>
        <p:txBody>
          <a:bodyPr/>
          <a:lstStyle>
            <a:lvl1pPr>
              <a:defRPr sz="100">
                <a:noFill/>
              </a:defRPr>
            </a:lvl1pPr>
          </a:lstStyle>
          <a:p>
            <a:endParaRPr lang="da-DK" dirty="0"/>
          </a:p>
        </p:txBody>
      </p:sp>
      <p:sp>
        <p:nvSpPr>
          <p:cNvPr id="15" name="Slide Number Placeholder 10" hidden="1">
            <a:extLst>
              <a:ext uri="{FF2B5EF4-FFF2-40B4-BE49-F238E27FC236}">
                <a16:creationId xmlns:a16="http://schemas.microsoft.com/office/drawing/2014/main" id="{A2244AC4-18E1-41D9-B6D4-4D2415BE8C35}"/>
              </a:ext>
            </a:extLst>
          </p:cNvPr>
          <p:cNvSpPr>
            <a:spLocks noGrp="1"/>
          </p:cNvSpPr>
          <p:nvPr>
            <p:ph type="sldNum" sz="quarter" idx="17"/>
          </p:nvPr>
        </p:nvSpPr>
        <p:spPr>
          <a:xfrm>
            <a:off x="0" y="6858000"/>
            <a:ext cx="0" cy="0"/>
          </a:xfrm>
        </p:spPr>
        <p:txBody>
          <a:bodyPr/>
          <a:lstStyle>
            <a:lvl1pPr>
              <a:defRPr sz="100">
                <a:noFill/>
              </a:defRPr>
            </a:lvl1p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4886622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Kapitel">
    <p:bg>
      <p:bgRef idx="1001">
        <a:schemeClr val="bg1"/>
      </p:bgRef>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B649D45-51C1-97B2-2B6C-E9D08F82C4B8}"/>
              </a:ext>
            </a:extLst>
          </p:cNvPr>
          <p:cNvSpPr/>
          <p:nvPr userDrawn="1"/>
        </p:nvSpPr>
        <p:spPr>
          <a:xfrm>
            <a:off x="406400" y="0"/>
            <a:ext cx="11379200" cy="60452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8" name="Date Placeholder 6" hidden="1">
            <a:extLst>
              <a:ext uri="{FF2B5EF4-FFF2-40B4-BE49-F238E27FC236}">
                <a16:creationId xmlns:a16="http://schemas.microsoft.com/office/drawing/2014/main" id="{EC4984FD-C954-4704-8EAD-D63D90C9952D}"/>
              </a:ext>
            </a:extLst>
          </p:cNvPr>
          <p:cNvSpPr>
            <a:spLocks noGrp="1"/>
          </p:cNvSpPr>
          <p:nvPr>
            <p:ph type="dt" sz="half" idx="15"/>
          </p:nvPr>
        </p:nvSpPr>
        <p:spPr>
          <a:xfrm>
            <a:off x="0" y="6858000"/>
            <a:ext cx="0" cy="0"/>
          </a:xfrm>
        </p:spPr>
        <p:txBody>
          <a:bodyPr/>
          <a:lstStyle>
            <a:lvl1pPr>
              <a:defRPr sz="100">
                <a:noFill/>
              </a:defRPr>
            </a:lvl1pPr>
          </a:lstStyle>
          <a:p>
            <a:fld id="{C6EC6C57-E07C-4B44-997E-0E66161001C0}" type="datetime2">
              <a:rPr lang="da-DK" smtClean="0"/>
              <a:t>30. oktober 2025</a:t>
            </a:fld>
            <a:endParaRPr lang="da-DK" dirty="0"/>
          </a:p>
        </p:txBody>
      </p:sp>
      <p:sp>
        <p:nvSpPr>
          <p:cNvPr id="9" name="Footer Placeholder 8" hidden="1">
            <a:extLst>
              <a:ext uri="{FF2B5EF4-FFF2-40B4-BE49-F238E27FC236}">
                <a16:creationId xmlns:a16="http://schemas.microsoft.com/office/drawing/2014/main" id="{E9C8E5B9-7CE0-43DA-AD39-74ECF3AC709B}"/>
              </a:ext>
            </a:extLst>
          </p:cNvPr>
          <p:cNvSpPr>
            <a:spLocks noGrp="1"/>
          </p:cNvSpPr>
          <p:nvPr>
            <p:ph type="ftr" sz="quarter" idx="16"/>
          </p:nvPr>
        </p:nvSpPr>
        <p:spPr>
          <a:xfrm>
            <a:off x="0" y="6858000"/>
            <a:ext cx="0" cy="0"/>
          </a:xfrm>
        </p:spPr>
        <p:txBody>
          <a:bodyPr/>
          <a:lstStyle>
            <a:lvl1pPr>
              <a:defRPr sz="100">
                <a:noFill/>
              </a:defRPr>
            </a:lvl1pPr>
          </a:lstStyle>
          <a:p>
            <a:endParaRPr lang="da-DK" dirty="0"/>
          </a:p>
        </p:txBody>
      </p:sp>
      <p:sp>
        <p:nvSpPr>
          <p:cNvPr id="2" name="Title 1"/>
          <p:cNvSpPr>
            <a:spLocks noGrp="1"/>
          </p:cNvSpPr>
          <p:nvPr>
            <p:ph type="ctrTitle" hasCustomPrompt="1"/>
          </p:nvPr>
        </p:nvSpPr>
        <p:spPr>
          <a:xfrm>
            <a:off x="812800" y="4399527"/>
            <a:ext cx="7317678" cy="1239273"/>
          </a:xfrm>
        </p:spPr>
        <p:txBody>
          <a:bodyPr rIns="0" anchor="t" anchorCtr="0"/>
          <a:lstStyle>
            <a:lvl1pPr algn="l">
              <a:defRPr sz="4200">
                <a:solidFill>
                  <a:schemeClr val="accent1"/>
                </a:solidFill>
              </a:defRPr>
            </a:lvl1pPr>
          </a:lstStyle>
          <a:p>
            <a:r>
              <a:rPr lang="da-DK" dirty="0"/>
              <a:t>Klik for at tilføje titel</a:t>
            </a:r>
          </a:p>
        </p:txBody>
      </p:sp>
      <p:sp>
        <p:nvSpPr>
          <p:cNvPr id="3" name="Subtitle 2"/>
          <p:cNvSpPr>
            <a:spLocks noGrp="1"/>
          </p:cNvSpPr>
          <p:nvPr>
            <p:ph type="subTitle" idx="1" hasCustomPrompt="1"/>
          </p:nvPr>
        </p:nvSpPr>
        <p:spPr>
          <a:xfrm>
            <a:off x="812800" y="3490021"/>
            <a:ext cx="7317676" cy="672562"/>
          </a:xfrm>
        </p:spPr>
        <p:txBody>
          <a:bodyPr rIns="0" anchor="b" anchorCtr="0"/>
          <a:lstStyle>
            <a:lvl1pPr marL="0" indent="0" algn="l">
              <a:lnSpc>
                <a:spcPct val="90000"/>
              </a:lnSpc>
              <a:spcBef>
                <a:spcPts val="0"/>
              </a:spcBef>
              <a:spcAft>
                <a:spcPts val="0"/>
              </a:spcAft>
              <a:buFont typeface="Arial" panose="020B0604020202020204" pitchFamily="34" charset="0"/>
              <a:buNone/>
              <a:defRPr sz="4200" b="1" spc="-70" baseline="0">
                <a:solidFill>
                  <a:schemeClr val="accent4">
                    <a:lumMod val="60000"/>
                    <a:lumOff val="40000"/>
                  </a:schemeClr>
                </a:solidFill>
              </a:defRPr>
            </a:lvl1pPr>
            <a:lvl2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2pPr>
            <a:lvl3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3pPr>
            <a:lvl4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4pPr>
            <a:lvl5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5pPr>
            <a:lvl6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6pPr>
            <a:lvl7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7pPr>
            <a:lvl8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8pPr>
            <a:lvl9pPr marL="0" indent="0" algn="l">
              <a:lnSpc>
                <a:spcPct val="90000"/>
              </a:lnSpc>
              <a:spcBef>
                <a:spcPts val="0"/>
              </a:spcBef>
              <a:spcAft>
                <a:spcPts val="0"/>
              </a:spcAft>
              <a:buFont typeface="Arial" panose="020B0604020202020204" pitchFamily="34" charset="0"/>
              <a:buChar char="​"/>
              <a:tabLst/>
              <a:defRPr sz="4200" b="1">
                <a:solidFill>
                  <a:schemeClr val="accent4">
                    <a:lumMod val="60000"/>
                    <a:lumOff val="40000"/>
                  </a:schemeClr>
                </a:solidFill>
              </a:defRPr>
            </a:lvl9pPr>
          </a:lstStyle>
          <a:p>
            <a:r>
              <a:rPr lang="da-DK" dirty="0"/>
              <a:t>Tilføj fx 01</a:t>
            </a:r>
          </a:p>
        </p:txBody>
      </p:sp>
      <p:sp>
        <p:nvSpPr>
          <p:cNvPr id="5" name="Pladsholder til slidenummer 4">
            <a:extLst>
              <a:ext uri="{FF2B5EF4-FFF2-40B4-BE49-F238E27FC236}">
                <a16:creationId xmlns:a16="http://schemas.microsoft.com/office/drawing/2014/main" id="{009134B4-BBCE-33E6-826D-5A53AE80B572}"/>
              </a:ext>
            </a:extLst>
          </p:cNvPr>
          <p:cNvSpPr>
            <a:spLocks noGrp="1"/>
          </p:cNvSpPr>
          <p:nvPr>
            <p:ph type="sldNum" sz="quarter" idx="17"/>
          </p:nvPr>
        </p:nvSpPr>
        <p:spPr/>
        <p:txBody>
          <a:bodyPr/>
          <a:lstStyle/>
          <a:p>
            <a:fld id="{24C8C45C-947F-4981-8B3F-4F32E973C901}" type="slidenum">
              <a:rPr lang="da-DK" smtClean="0"/>
              <a:pPr/>
              <a:t>‹nr.›</a:t>
            </a:fld>
            <a:endParaRPr lang="da-DK" dirty="0"/>
          </a:p>
        </p:txBody>
      </p:sp>
      <p:pic>
        <p:nvPicPr>
          <p:cNvPr id="7" name="Graphic 4">
            <a:extLst>
              <a:ext uri="{FF2B5EF4-FFF2-40B4-BE49-F238E27FC236}">
                <a16:creationId xmlns:a16="http://schemas.microsoft.com/office/drawing/2014/main" id="{A28CAE69-11D3-99F0-F0E4-8FB4408ACDD0}"/>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128000" y="2740444"/>
            <a:ext cx="3251200" cy="2898356"/>
          </a:xfrm>
          <a:prstGeom prst="rect">
            <a:avLst/>
          </a:prstGeom>
        </p:spPr>
      </p:pic>
    </p:spTree>
    <p:extLst>
      <p:ext uri="{BB962C8B-B14F-4D97-AF65-F5344CB8AC3E}">
        <p14:creationId xmlns:p14="http://schemas.microsoft.com/office/powerpoint/2010/main" val="1971382265"/>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el og indhold 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AD6C70-5F51-4B56-B9D6-2161E2F1332B}"/>
              </a:ext>
            </a:extLst>
          </p:cNvPr>
          <p:cNvSpPr>
            <a:spLocks noGrp="1"/>
          </p:cNvSpPr>
          <p:nvPr>
            <p:ph type="title" hasCustomPrompt="1"/>
          </p:nvPr>
        </p:nvSpPr>
        <p:spPr/>
        <p:txBody>
          <a:bodyPr/>
          <a:lstStyle/>
          <a:p>
            <a:r>
              <a:rPr lang="da-DK" dirty="0"/>
              <a:t>Klik for at tilføje titel</a:t>
            </a:r>
          </a:p>
        </p:txBody>
      </p:sp>
      <p:sp>
        <p:nvSpPr>
          <p:cNvPr id="3" name="Content Placeholder 2"/>
          <p:cNvSpPr>
            <a:spLocks noGrp="1"/>
          </p:cNvSpPr>
          <p:nvPr>
            <p:ph idx="1" hasCustomPrompt="1"/>
          </p:nvPr>
        </p:nvSpPr>
        <p:spPr>
          <a:xfrm>
            <a:off x="812799" y="2032000"/>
            <a:ext cx="6502401" cy="3606800"/>
          </a:xfrm>
        </p:spPr>
        <p:txBody>
          <a:bodyPr/>
          <a:lstStyle>
            <a:lvl1pPr>
              <a:defRPr/>
            </a:lvl1pPr>
            <a:lvl2pPr>
              <a:defRPr/>
            </a:lvl2pPr>
            <a:lvl3pPr>
              <a:defRPr/>
            </a:lvl3pPr>
            <a:lvl4pPr>
              <a:defRPr/>
            </a:lvl4pPr>
            <a:lvl5pPr>
              <a:defRPr>
                <a:solidFill>
                  <a:schemeClr val="accent1"/>
                </a:solidFill>
              </a:defRPr>
            </a:lvl5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Brug sort tekst på hvid baggrund – undtagelse er overskrifter, som altid er blå.</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a:p>
            <a:pPr lvl="5"/>
            <a:r>
              <a:rPr lang="da-DK" noProof="0" dirty="0"/>
              <a:t>6</a:t>
            </a:r>
          </a:p>
        </p:txBody>
      </p:sp>
      <p:sp>
        <p:nvSpPr>
          <p:cNvPr id="4" name="Date Placeholder 3" hidden="1">
            <a:extLst>
              <a:ext uri="{FF2B5EF4-FFF2-40B4-BE49-F238E27FC236}">
                <a16:creationId xmlns:a16="http://schemas.microsoft.com/office/drawing/2014/main" id="{A8D7B535-415A-41F4-AFE0-6FFBBBD7631B}"/>
              </a:ext>
            </a:extLst>
          </p:cNvPr>
          <p:cNvSpPr>
            <a:spLocks noGrp="1"/>
          </p:cNvSpPr>
          <p:nvPr>
            <p:ph type="dt" sz="half" idx="10"/>
          </p:nvPr>
        </p:nvSpPr>
        <p:spPr/>
        <p:txBody>
          <a:bodyPr/>
          <a:lstStyle/>
          <a:p>
            <a:fld id="{FA532F53-CC62-4553-9D43-03DE52C486B3}" type="datetime2">
              <a:rPr lang="da-DK" smtClean="0"/>
              <a:t>30. oktober 2025</a:t>
            </a:fld>
            <a:endParaRPr lang="da-DK" dirty="0"/>
          </a:p>
        </p:txBody>
      </p:sp>
      <p:sp>
        <p:nvSpPr>
          <p:cNvPr id="5" name="Footer Placeholder 4" hidden="1">
            <a:extLst>
              <a:ext uri="{FF2B5EF4-FFF2-40B4-BE49-F238E27FC236}">
                <a16:creationId xmlns:a16="http://schemas.microsoft.com/office/drawing/2014/main" id="{12CFB2E6-561D-40B3-AC0C-DD0BE409F019}"/>
              </a:ext>
            </a:extLst>
          </p:cNvPr>
          <p:cNvSpPr>
            <a:spLocks noGrp="1"/>
          </p:cNvSpPr>
          <p:nvPr>
            <p:ph type="ftr" sz="quarter" idx="11"/>
          </p:nvPr>
        </p:nvSpPr>
        <p:spPr/>
        <p:txBody>
          <a:bodyPr/>
          <a:lstStyle/>
          <a:p>
            <a:endParaRPr lang="da-DK" dirty="0"/>
          </a:p>
        </p:txBody>
      </p:sp>
      <p:sp>
        <p:nvSpPr>
          <p:cNvPr id="6" name="Slide Number Placeholder 5">
            <a:extLst>
              <a:ext uri="{FF2B5EF4-FFF2-40B4-BE49-F238E27FC236}">
                <a16:creationId xmlns:a16="http://schemas.microsoft.com/office/drawing/2014/main" id="{0EA510CB-1580-43BE-BB77-910FF9E78674}"/>
              </a:ext>
            </a:extLst>
          </p:cNvPr>
          <p:cNvSpPr>
            <a:spLocks noGrp="1"/>
          </p:cNvSpPr>
          <p:nvPr>
            <p:ph type="sldNum" sz="quarter" idx="12"/>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27310111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el og indhold B">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D15F8B7-992F-CD7C-1067-88371064A0DC}"/>
              </a:ext>
            </a:extLst>
          </p:cNvPr>
          <p:cNvSpPr/>
          <p:nvPr userDrawn="1"/>
        </p:nvSpPr>
        <p:spPr>
          <a:xfrm>
            <a:off x="406400" y="0"/>
            <a:ext cx="11379200" cy="6045200"/>
          </a:xfrm>
          <a:prstGeom prst="rect">
            <a:avLst/>
          </a:prstGeom>
          <a:solidFill>
            <a:srgbClr val="F3F2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2" name="Title 1">
            <a:extLst>
              <a:ext uri="{FF2B5EF4-FFF2-40B4-BE49-F238E27FC236}">
                <a16:creationId xmlns:a16="http://schemas.microsoft.com/office/drawing/2014/main" id="{C6AD6C70-5F51-4B56-B9D6-2161E2F1332B}"/>
              </a:ext>
            </a:extLst>
          </p:cNvPr>
          <p:cNvSpPr>
            <a:spLocks noGrp="1"/>
          </p:cNvSpPr>
          <p:nvPr>
            <p:ph type="title" hasCustomPrompt="1"/>
          </p:nvPr>
        </p:nvSpPr>
        <p:spPr/>
        <p:txBody>
          <a:bodyPr/>
          <a:lstStyle/>
          <a:p>
            <a:r>
              <a:rPr lang="da-DK" dirty="0"/>
              <a:t>Klik for at tilføje titel</a:t>
            </a:r>
          </a:p>
        </p:txBody>
      </p:sp>
      <p:sp>
        <p:nvSpPr>
          <p:cNvPr id="3" name="Content Placeholder 2"/>
          <p:cNvSpPr>
            <a:spLocks noGrp="1"/>
          </p:cNvSpPr>
          <p:nvPr>
            <p:ph idx="1" hasCustomPrompt="1"/>
          </p:nvPr>
        </p:nvSpPr>
        <p:spPr>
          <a:xfrm>
            <a:off x="812799" y="2032000"/>
            <a:ext cx="6502401" cy="3606800"/>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vl6pPr>
              <a:defRPr>
                <a:solidFill>
                  <a:schemeClr val="accent1"/>
                </a:solidFill>
              </a:defRPr>
            </a:lvl6pPr>
            <a:lvl7pPr>
              <a:defRPr>
                <a:solidFill>
                  <a:schemeClr val="accent1"/>
                </a:solidFill>
              </a:defRPr>
            </a:lvl7pPr>
            <a:lvl8pPr>
              <a:defRPr>
                <a:solidFill>
                  <a:schemeClr val="accent1"/>
                </a:solidFill>
              </a:defRPr>
            </a:lvl8pPr>
            <a:lvl9pPr>
              <a:defRPr>
                <a:solidFill>
                  <a:schemeClr val="accent1"/>
                </a:solidFill>
              </a:defRPr>
            </a:lvl9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Teksten skal være blå, når der er en baggrundsfarve. </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a:p>
            <a:pPr lvl="5"/>
            <a:r>
              <a:rPr lang="da-DK" noProof="0" dirty="0"/>
              <a:t>6</a:t>
            </a:r>
          </a:p>
        </p:txBody>
      </p:sp>
      <p:sp>
        <p:nvSpPr>
          <p:cNvPr id="4" name="Date Placeholder 3" hidden="1">
            <a:extLst>
              <a:ext uri="{FF2B5EF4-FFF2-40B4-BE49-F238E27FC236}">
                <a16:creationId xmlns:a16="http://schemas.microsoft.com/office/drawing/2014/main" id="{A8D7B535-415A-41F4-AFE0-6FFBBBD7631B}"/>
              </a:ext>
            </a:extLst>
          </p:cNvPr>
          <p:cNvSpPr>
            <a:spLocks noGrp="1"/>
          </p:cNvSpPr>
          <p:nvPr>
            <p:ph type="dt" sz="half" idx="10"/>
          </p:nvPr>
        </p:nvSpPr>
        <p:spPr/>
        <p:txBody>
          <a:bodyPr/>
          <a:lstStyle/>
          <a:p>
            <a:fld id="{79FE527D-4DAF-4B54-B0BF-869BC0806E2F}" type="datetime2">
              <a:rPr lang="da-DK" smtClean="0"/>
              <a:t>30. oktober 2025</a:t>
            </a:fld>
            <a:endParaRPr lang="da-DK" dirty="0"/>
          </a:p>
        </p:txBody>
      </p:sp>
      <p:sp>
        <p:nvSpPr>
          <p:cNvPr id="5" name="Footer Placeholder 4" hidden="1">
            <a:extLst>
              <a:ext uri="{FF2B5EF4-FFF2-40B4-BE49-F238E27FC236}">
                <a16:creationId xmlns:a16="http://schemas.microsoft.com/office/drawing/2014/main" id="{12CFB2E6-561D-40B3-AC0C-DD0BE409F019}"/>
              </a:ext>
            </a:extLst>
          </p:cNvPr>
          <p:cNvSpPr>
            <a:spLocks noGrp="1"/>
          </p:cNvSpPr>
          <p:nvPr>
            <p:ph type="ftr" sz="quarter" idx="11"/>
          </p:nvPr>
        </p:nvSpPr>
        <p:spPr/>
        <p:txBody>
          <a:bodyPr/>
          <a:lstStyle/>
          <a:p>
            <a:endParaRPr lang="da-DK" dirty="0"/>
          </a:p>
        </p:txBody>
      </p:sp>
      <p:sp>
        <p:nvSpPr>
          <p:cNvPr id="6" name="Slide Number Placeholder 5">
            <a:extLst>
              <a:ext uri="{FF2B5EF4-FFF2-40B4-BE49-F238E27FC236}">
                <a16:creationId xmlns:a16="http://schemas.microsoft.com/office/drawing/2014/main" id="{0EA510CB-1580-43BE-BB77-910FF9E78674}"/>
              </a:ext>
            </a:extLst>
          </p:cNvPr>
          <p:cNvSpPr>
            <a:spLocks noGrp="1"/>
          </p:cNvSpPr>
          <p:nvPr>
            <p:ph type="sldNum" sz="quarter" idx="12"/>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41023103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el og indhold C">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D15F8B7-992F-CD7C-1067-88371064A0DC}"/>
              </a:ext>
            </a:extLst>
          </p:cNvPr>
          <p:cNvSpPr/>
          <p:nvPr userDrawn="1"/>
        </p:nvSpPr>
        <p:spPr>
          <a:xfrm>
            <a:off x="406400" y="0"/>
            <a:ext cx="11379200" cy="60452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2" name="Title 1">
            <a:extLst>
              <a:ext uri="{FF2B5EF4-FFF2-40B4-BE49-F238E27FC236}">
                <a16:creationId xmlns:a16="http://schemas.microsoft.com/office/drawing/2014/main" id="{C6AD6C70-5F51-4B56-B9D6-2161E2F1332B}"/>
              </a:ext>
            </a:extLst>
          </p:cNvPr>
          <p:cNvSpPr>
            <a:spLocks noGrp="1"/>
          </p:cNvSpPr>
          <p:nvPr>
            <p:ph type="title" hasCustomPrompt="1"/>
          </p:nvPr>
        </p:nvSpPr>
        <p:spPr/>
        <p:txBody>
          <a:bodyPr/>
          <a:lstStyle/>
          <a:p>
            <a:r>
              <a:rPr lang="da-DK" dirty="0"/>
              <a:t>Klik for at tilføje titel</a:t>
            </a:r>
          </a:p>
        </p:txBody>
      </p:sp>
      <p:sp>
        <p:nvSpPr>
          <p:cNvPr id="3" name="Content Placeholder 2"/>
          <p:cNvSpPr>
            <a:spLocks noGrp="1"/>
          </p:cNvSpPr>
          <p:nvPr>
            <p:ph idx="1" hasCustomPrompt="1"/>
          </p:nvPr>
        </p:nvSpPr>
        <p:spPr>
          <a:xfrm>
            <a:off x="812799" y="2032000"/>
            <a:ext cx="6502401" cy="3606800"/>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vl6pPr>
              <a:defRPr>
                <a:solidFill>
                  <a:schemeClr val="accent1"/>
                </a:solidFill>
              </a:defRPr>
            </a:lvl6pPr>
            <a:lvl7pPr>
              <a:defRPr>
                <a:solidFill>
                  <a:schemeClr val="accent1"/>
                </a:solidFill>
              </a:defRPr>
            </a:lvl7pPr>
            <a:lvl8pPr>
              <a:defRPr>
                <a:solidFill>
                  <a:schemeClr val="accent1"/>
                </a:solidFill>
              </a:defRPr>
            </a:lvl8pPr>
            <a:lvl9pPr>
              <a:defRPr>
                <a:solidFill>
                  <a:schemeClr val="accent1"/>
                </a:solidFill>
              </a:defRPr>
            </a:lvl9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Teksten skal være blå, når der er en baggrundsfarve.</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a:p>
            <a:pPr lvl="5"/>
            <a:r>
              <a:rPr lang="da-DK" noProof="0" dirty="0"/>
              <a:t>6</a:t>
            </a:r>
          </a:p>
        </p:txBody>
      </p:sp>
      <p:sp>
        <p:nvSpPr>
          <p:cNvPr id="4" name="Date Placeholder 3" hidden="1">
            <a:extLst>
              <a:ext uri="{FF2B5EF4-FFF2-40B4-BE49-F238E27FC236}">
                <a16:creationId xmlns:a16="http://schemas.microsoft.com/office/drawing/2014/main" id="{A8D7B535-415A-41F4-AFE0-6FFBBBD7631B}"/>
              </a:ext>
            </a:extLst>
          </p:cNvPr>
          <p:cNvSpPr>
            <a:spLocks noGrp="1"/>
          </p:cNvSpPr>
          <p:nvPr>
            <p:ph type="dt" sz="half" idx="10"/>
          </p:nvPr>
        </p:nvSpPr>
        <p:spPr/>
        <p:txBody>
          <a:bodyPr/>
          <a:lstStyle/>
          <a:p>
            <a:fld id="{DA9BF770-4F7A-47EE-9095-4C2C9343F5CB}" type="datetime2">
              <a:rPr lang="da-DK" smtClean="0"/>
              <a:t>30. oktober 2025</a:t>
            </a:fld>
            <a:endParaRPr lang="da-DK" dirty="0"/>
          </a:p>
        </p:txBody>
      </p:sp>
      <p:sp>
        <p:nvSpPr>
          <p:cNvPr id="5" name="Footer Placeholder 4" hidden="1">
            <a:extLst>
              <a:ext uri="{FF2B5EF4-FFF2-40B4-BE49-F238E27FC236}">
                <a16:creationId xmlns:a16="http://schemas.microsoft.com/office/drawing/2014/main" id="{12CFB2E6-561D-40B3-AC0C-DD0BE409F019}"/>
              </a:ext>
            </a:extLst>
          </p:cNvPr>
          <p:cNvSpPr>
            <a:spLocks noGrp="1"/>
          </p:cNvSpPr>
          <p:nvPr>
            <p:ph type="ftr" sz="quarter" idx="11"/>
          </p:nvPr>
        </p:nvSpPr>
        <p:spPr/>
        <p:txBody>
          <a:bodyPr/>
          <a:lstStyle/>
          <a:p>
            <a:endParaRPr lang="da-DK" dirty="0"/>
          </a:p>
        </p:txBody>
      </p:sp>
      <p:sp>
        <p:nvSpPr>
          <p:cNvPr id="6" name="Slide Number Placeholder 5">
            <a:extLst>
              <a:ext uri="{FF2B5EF4-FFF2-40B4-BE49-F238E27FC236}">
                <a16:creationId xmlns:a16="http://schemas.microsoft.com/office/drawing/2014/main" id="{0EA510CB-1580-43BE-BB77-910FF9E78674}"/>
              </a:ext>
            </a:extLst>
          </p:cNvPr>
          <p:cNvSpPr>
            <a:spLocks noGrp="1"/>
          </p:cNvSpPr>
          <p:nvPr>
            <p:ph type="sldNum" sz="quarter" idx="12"/>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3943247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o indhold 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F50754-C2CE-4CB8-A5E2-AD2A724C0A6F}"/>
              </a:ext>
            </a:extLst>
          </p:cNvPr>
          <p:cNvSpPr>
            <a:spLocks noGrp="1"/>
          </p:cNvSpPr>
          <p:nvPr>
            <p:ph type="title" hasCustomPrompt="1"/>
          </p:nvPr>
        </p:nvSpPr>
        <p:spPr/>
        <p:txBody>
          <a:bodyPr/>
          <a:lstStyle/>
          <a:p>
            <a:r>
              <a:rPr lang="da-DK" dirty="0"/>
              <a:t>Klik for at tilføje titel</a:t>
            </a:r>
          </a:p>
        </p:txBody>
      </p:sp>
      <p:sp>
        <p:nvSpPr>
          <p:cNvPr id="3" name="Content Placeholder 2"/>
          <p:cNvSpPr>
            <a:spLocks noGrp="1"/>
          </p:cNvSpPr>
          <p:nvPr>
            <p:ph idx="1" hasCustomPrompt="1"/>
          </p:nvPr>
        </p:nvSpPr>
        <p:spPr>
          <a:xfrm>
            <a:off x="812799" y="2032000"/>
            <a:ext cx="4876801" cy="3606800"/>
          </a:xfrm>
        </p:spPr>
        <p:txBody>
          <a:bodyPr/>
          <a:lstStyle>
            <a:lvl1pPr>
              <a:defRPr/>
            </a:lvl1pPr>
            <a:lvl5pPr>
              <a:defRPr>
                <a:solidFill>
                  <a:schemeClr val="accent1"/>
                </a:solidFill>
              </a:defRPr>
            </a:lvl5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Brug sort tekst på hvid baggrund – undtagelse er overskrifter, som altid er blå.</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a:p>
            <a:pPr lvl="5"/>
            <a:r>
              <a:rPr lang="da-DK" noProof="0" dirty="0"/>
              <a:t>6</a:t>
            </a:r>
          </a:p>
          <a:p>
            <a:pPr lvl="6"/>
            <a:endParaRPr lang="da-DK" noProof="0" dirty="0"/>
          </a:p>
        </p:txBody>
      </p:sp>
      <p:sp>
        <p:nvSpPr>
          <p:cNvPr id="7" name="Content Placeholder 3">
            <a:extLst>
              <a:ext uri="{FF2B5EF4-FFF2-40B4-BE49-F238E27FC236}">
                <a16:creationId xmlns:a16="http://schemas.microsoft.com/office/drawing/2014/main" id="{17CE2ECF-AF40-4809-BD16-DFC59D53926E}"/>
              </a:ext>
            </a:extLst>
          </p:cNvPr>
          <p:cNvSpPr>
            <a:spLocks noGrp="1"/>
          </p:cNvSpPr>
          <p:nvPr>
            <p:ph sz="half" idx="2" hasCustomPrompt="1"/>
          </p:nvPr>
        </p:nvSpPr>
        <p:spPr>
          <a:xfrm>
            <a:off x="6502400" y="2032000"/>
            <a:ext cx="4876800" cy="3606800"/>
          </a:xfrm>
        </p:spPr>
        <p:txBody>
          <a:bodyPr/>
          <a:lstStyle>
            <a:lvl1pPr>
              <a:defRPr/>
            </a:lvl1pPr>
            <a:lvl5pPr>
              <a:defRPr>
                <a:solidFill>
                  <a:schemeClr val="accent1"/>
                </a:solidFill>
              </a:defRPr>
            </a:lvl5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Brug sort tekst på hvid baggrund – undtagelse er overskrifter, som altid er blå.</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a:p>
            <a:pPr lvl="5"/>
            <a:r>
              <a:rPr lang="da-DK" noProof="0" dirty="0"/>
              <a:t>6</a:t>
            </a:r>
          </a:p>
          <a:p>
            <a:pPr lvl="6"/>
            <a:endParaRPr lang="da-DK" noProof="0" dirty="0"/>
          </a:p>
        </p:txBody>
      </p:sp>
      <p:sp>
        <p:nvSpPr>
          <p:cNvPr id="4" name="Date Placeholder 3" hidden="1">
            <a:extLst>
              <a:ext uri="{FF2B5EF4-FFF2-40B4-BE49-F238E27FC236}">
                <a16:creationId xmlns:a16="http://schemas.microsoft.com/office/drawing/2014/main" id="{6FEB6DD9-734A-4FA8-A1CB-C1C36D645FB6}"/>
              </a:ext>
            </a:extLst>
          </p:cNvPr>
          <p:cNvSpPr>
            <a:spLocks noGrp="1"/>
          </p:cNvSpPr>
          <p:nvPr>
            <p:ph type="dt" sz="half" idx="10"/>
          </p:nvPr>
        </p:nvSpPr>
        <p:spPr/>
        <p:txBody>
          <a:bodyPr/>
          <a:lstStyle/>
          <a:p>
            <a:fld id="{26078736-8A73-4C46-99F0-3F18846D973B}" type="datetime2">
              <a:rPr lang="da-DK" smtClean="0"/>
              <a:t>30. oktober 2025</a:t>
            </a:fld>
            <a:endParaRPr lang="da-DK" dirty="0"/>
          </a:p>
        </p:txBody>
      </p:sp>
      <p:sp>
        <p:nvSpPr>
          <p:cNvPr id="5" name="Footer Placeholder 4" hidden="1">
            <a:extLst>
              <a:ext uri="{FF2B5EF4-FFF2-40B4-BE49-F238E27FC236}">
                <a16:creationId xmlns:a16="http://schemas.microsoft.com/office/drawing/2014/main" id="{DAD15D48-4ED7-45AA-998F-4E4EAC08EE61}"/>
              </a:ext>
            </a:extLst>
          </p:cNvPr>
          <p:cNvSpPr>
            <a:spLocks noGrp="1"/>
          </p:cNvSpPr>
          <p:nvPr>
            <p:ph type="ftr" sz="quarter" idx="11"/>
          </p:nvPr>
        </p:nvSpPr>
        <p:spPr/>
        <p:txBody>
          <a:bodyPr/>
          <a:lstStyle/>
          <a:p>
            <a:endParaRPr lang="da-DK" dirty="0"/>
          </a:p>
        </p:txBody>
      </p:sp>
      <p:sp>
        <p:nvSpPr>
          <p:cNvPr id="6" name="Slide Number Placeholder 5">
            <a:extLst>
              <a:ext uri="{FF2B5EF4-FFF2-40B4-BE49-F238E27FC236}">
                <a16:creationId xmlns:a16="http://schemas.microsoft.com/office/drawing/2014/main" id="{6FF0DB9D-F098-4650-9BA3-F7CF306A2AB6}"/>
              </a:ext>
            </a:extLst>
          </p:cNvPr>
          <p:cNvSpPr>
            <a:spLocks noGrp="1"/>
          </p:cNvSpPr>
          <p:nvPr>
            <p:ph type="sldNum" sz="quarter" idx="12"/>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13709268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o indhold B">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A5A1F2D-F0D9-D704-6D47-D5BA413A712B}"/>
              </a:ext>
            </a:extLst>
          </p:cNvPr>
          <p:cNvSpPr/>
          <p:nvPr userDrawn="1"/>
        </p:nvSpPr>
        <p:spPr>
          <a:xfrm>
            <a:off x="406400" y="0"/>
            <a:ext cx="11379200" cy="6045200"/>
          </a:xfrm>
          <a:prstGeom prst="rect">
            <a:avLst/>
          </a:prstGeom>
          <a:solidFill>
            <a:srgbClr val="F3F2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2" name="Title 1">
            <a:extLst>
              <a:ext uri="{FF2B5EF4-FFF2-40B4-BE49-F238E27FC236}">
                <a16:creationId xmlns:a16="http://schemas.microsoft.com/office/drawing/2014/main" id="{D9F50754-C2CE-4CB8-A5E2-AD2A724C0A6F}"/>
              </a:ext>
            </a:extLst>
          </p:cNvPr>
          <p:cNvSpPr>
            <a:spLocks noGrp="1"/>
          </p:cNvSpPr>
          <p:nvPr>
            <p:ph type="title" hasCustomPrompt="1"/>
          </p:nvPr>
        </p:nvSpPr>
        <p:spPr/>
        <p:txBody>
          <a:bodyPr/>
          <a:lstStyle/>
          <a:p>
            <a:r>
              <a:rPr lang="da-DK" dirty="0"/>
              <a:t>Klik for at tilføje titel</a:t>
            </a:r>
          </a:p>
        </p:txBody>
      </p:sp>
      <p:sp>
        <p:nvSpPr>
          <p:cNvPr id="3" name="Content Placeholder 2"/>
          <p:cNvSpPr>
            <a:spLocks noGrp="1"/>
          </p:cNvSpPr>
          <p:nvPr>
            <p:ph idx="1" hasCustomPrompt="1"/>
          </p:nvPr>
        </p:nvSpPr>
        <p:spPr>
          <a:xfrm>
            <a:off x="812799" y="2032000"/>
            <a:ext cx="4876801" cy="3606800"/>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vl6pPr>
              <a:defRPr>
                <a:solidFill>
                  <a:schemeClr val="accent1"/>
                </a:solidFill>
              </a:defRPr>
            </a:lvl6pPr>
            <a:lvl7pPr>
              <a:defRPr>
                <a:solidFill>
                  <a:schemeClr val="accent1"/>
                </a:solidFill>
              </a:defRPr>
            </a:lvl7pPr>
            <a:lvl8pPr>
              <a:defRPr>
                <a:solidFill>
                  <a:schemeClr val="accent1"/>
                </a:solidFill>
              </a:defRPr>
            </a:lvl8pPr>
            <a:lvl9pPr>
              <a:defRPr>
                <a:solidFill>
                  <a:schemeClr val="accent1"/>
                </a:solidFill>
              </a:defRPr>
            </a:lvl9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Teksten skal være blå, når der er en baggrundsfarve.</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p:txBody>
      </p:sp>
      <p:sp>
        <p:nvSpPr>
          <p:cNvPr id="7" name="Content Placeholder 3">
            <a:extLst>
              <a:ext uri="{FF2B5EF4-FFF2-40B4-BE49-F238E27FC236}">
                <a16:creationId xmlns:a16="http://schemas.microsoft.com/office/drawing/2014/main" id="{17CE2ECF-AF40-4809-BD16-DFC59D53926E}"/>
              </a:ext>
            </a:extLst>
          </p:cNvPr>
          <p:cNvSpPr>
            <a:spLocks noGrp="1"/>
          </p:cNvSpPr>
          <p:nvPr>
            <p:ph sz="half" idx="2" hasCustomPrompt="1"/>
          </p:nvPr>
        </p:nvSpPr>
        <p:spPr>
          <a:xfrm>
            <a:off x="6502400" y="2032000"/>
            <a:ext cx="4876800" cy="3606800"/>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vl6pPr>
              <a:defRPr>
                <a:solidFill>
                  <a:schemeClr val="accent1"/>
                </a:solidFill>
              </a:defRPr>
            </a:lvl6pPr>
            <a:lvl7pPr>
              <a:defRPr>
                <a:solidFill>
                  <a:schemeClr val="accent1"/>
                </a:solidFill>
              </a:defRPr>
            </a:lvl7pPr>
            <a:lvl8pPr>
              <a:defRPr>
                <a:solidFill>
                  <a:schemeClr val="accent1"/>
                </a:solidFill>
              </a:defRPr>
            </a:lvl8pPr>
            <a:lvl9pPr>
              <a:defRPr>
                <a:solidFill>
                  <a:schemeClr val="accent1"/>
                </a:solidFill>
              </a:defRPr>
            </a:lvl9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Teksten skal være blå, når der er en baggrundsfarve.</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p:txBody>
      </p:sp>
      <p:sp>
        <p:nvSpPr>
          <p:cNvPr id="4" name="Date Placeholder 3" hidden="1">
            <a:extLst>
              <a:ext uri="{FF2B5EF4-FFF2-40B4-BE49-F238E27FC236}">
                <a16:creationId xmlns:a16="http://schemas.microsoft.com/office/drawing/2014/main" id="{6FEB6DD9-734A-4FA8-A1CB-C1C36D645FB6}"/>
              </a:ext>
            </a:extLst>
          </p:cNvPr>
          <p:cNvSpPr>
            <a:spLocks noGrp="1"/>
          </p:cNvSpPr>
          <p:nvPr>
            <p:ph type="dt" sz="half" idx="10"/>
          </p:nvPr>
        </p:nvSpPr>
        <p:spPr/>
        <p:txBody>
          <a:bodyPr/>
          <a:lstStyle/>
          <a:p>
            <a:fld id="{E981CBAE-8A2A-4D9D-B6B8-D09E2EA893EF}" type="datetime2">
              <a:rPr lang="da-DK" smtClean="0"/>
              <a:t>30. oktober 2025</a:t>
            </a:fld>
            <a:endParaRPr lang="da-DK" dirty="0"/>
          </a:p>
        </p:txBody>
      </p:sp>
      <p:sp>
        <p:nvSpPr>
          <p:cNvPr id="5" name="Footer Placeholder 4" hidden="1">
            <a:extLst>
              <a:ext uri="{FF2B5EF4-FFF2-40B4-BE49-F238E27FC236}">
                <a16:creationId xmlns:a16="http://schemas.microsoft.com/office/drawing/2014/main" id="{DAD15D48-4ED7-45AA-998F-4E4EAC08EE61}"/>
              </a:ext>
            </a:extLst>
          </p:cNvPr>
          <p:cNvSpPr>
            <a:spLocks noGrp="1"/>
          </p:cNvSpPr>
          <p:nvPr>
            <p:ph type="ftr" sz="quarter" idx="11"/>
          </p:nvPr>
        </p:nvSpPr>
        <p:spPr/>
        <p:txBody>
          <a:bodyPr/>
          <a:lstStyle/>
          <a:p>
            <a:endParaRPr lang="da-DK" dirty="0"/>
          </a:p>
        </p:txBody>
      </p:sp>
      <p:sp>
        <p:nvSpPr>
          <p:cNvPr id="6" name="Slide Number Placeholder 5">
            <a:extLst>
              <a:ext uri="{FF2B5EF4-FFF2-40B4-BE49-F238E27FC236}">
                <a16:creationId xmlns:a16="http://schemas.microsoft.com/office/drawing/2014/main" id="{6FF0DB9D-F098-4650-9BA3-F7CF306A2AB6}"/>
              </a:ext>
            </a:extLst>
          </p:cNvPr>
          <p:cNvSpPr>
            <a:spLocks noGrp="1"/>
          </p:cNvSpPr>
          <p:nvPr>
            <p:ph type="sldNum" sz="quarter" idx="12"/>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3182820728"/>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21" Type="http://schemas.openxmlformats.org/officeDocument/2006/relationships/slideLayout" Target="../slideLayouts/slideLayout21.xml"/><Relationship Id="rId34" Type="http://schemas.openxmlformats.org/officeDocument/2006/relationships/tags" Target="../tags/tag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vmlDrawing" Target="../drawings/vmlDrawing1.v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theme" Target="../theme/theme1.xml"/><Relationship Id="rId37" Type="http://schemas.openxmlformats.org/officeDocument/2006/relationships/image" Target="../media/image2.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image" Target="../media/image1.emf"/><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oleObject" Target="../embeddings/oleObject1.bin"/><Relationship Id="rId8" Type="http://schemas.openxmlformats.org/officeDocument/2006/relationships/slideLayout" Target="../slideLayouts/slideLayout8.xml"/><Relationship Id="rId3"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5" name="think-cell data - do not delete" hidden="1"/>
          <p:cNvGraphicFramePr>
            <a:graphicFrameLocks noChangeAspect="1"/>
          </p:cNvGraphicFramePr>
          <p:nvPr userDrawn="1">
            <p:custDataLst>
              <p:tags r:id="rId34"/>
            </p:custDataLst>
            <p:extLst>
              <p:ext uri="{D42A27DB-BD31-4B8C-83A1-F6EECF244321}">
                <p14:modId xmlns:p14="http://schemas.microsoft.com/office/powerpoint/2010/main" val="157794599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053" name="think-cell Slide" r:id="rId35" imgW="342" imgH="337" progId="TCLayout.ActiveDocument.1">
                  <p:embed/>
                </p:oleObj>
              </mc:Choice>
              <mc:Fallback>
                <p:oleObj name="think-cell Slide" r:id="rId35" imgW="342" imgH="337" progId="TCLayout.ActiveDocument.1">
                  <p:embed/>
                  <p:pic>
                    <p:nvPicPr>
                      <p:cNvPr id="0" name=""/>
                      <p:cNvPicPr/>
                      <p:nvPr/>
                    </p:nvPicPr>
                    <p:blipFill>
                      <a:blip r:embed="rId36"/>
                      <a:stretch>
                        <a:fillRect/>
                      </a:stretch>
                    </p:blipFill>
                    <p:spPr>
                      <a:xfrm>
                        <a:off x="1588" y="1588"/>
                        <a:ext cx="1588" cy="1588"/>
                      </a:xfrm>
                      <a:prstGeom prst="rect">
                        <a:avLst/>
                      </a:prstGeom>
                    </p:spPr>
                  </p:pic>
                </p:oleObj>
              </mc:Fallback>
            </mc:AlternateContent>
          </a:graphicData>
        </a:graphic>
      </p:graphicFrame>
      <p:sp>
        <p:nvSpPr>
          <p:cNvPr id="7" name="Title Placeholder 6">
            <a:extLst>
              <a:ext uri="{FF2B5EF4-FFF2-40B4-BE49-F238E27FC236}">
                <a16:creationId xmlns:a16="http://schemas.microsoft.com/office/drawing/2014/main" id="{C9392247-CE23-49BB-A39E-64C7575BE478}"/>
              </a:ext>
            </a:extLst>
          </p:cNvPr>
          <p:cNvSpPr>
            <a:spLocks noGrp="1"/>
          </p:cNvSpPr>
          <p:nvPr>
            <p:ph type="title"/>
          </p:nvPr>
        </p:nvSpPr>
        <p:spPr>
          <a:xfrm>
            <a:off x="812799" y="812800"/>
            <a:ext cx="10566401" cy="406400"/>
          </a:xfrm>
          <a:prstGeom prst="rect">
            <a:avLst/>
          </a:prstGeom>
        </p:spPr>
        <p:txBody>
          <a:bodyPr vert="horz" lIns="0" tIns="0" rIns="0" bIns="0" rtlCol="0" anchor="t" anchorCtr="0">
            <a:noAutofit/>
          </a:bodyPr>
          <a:lstStyle/>
          <a:p>
            <a:endParaRPr lang="da-DK" dirty="0"/>
          </a:p>
        </p:txBody>
      </p:sp>
      <p:sp>
        <p:nvSpPr>
          <p:cNvPr id="3" name="Text Placeholder 2"/>
          <p:cNvSpPr>
            <a:spLocks noGrp="1"/>
          </p:cNvSpPr>
          <p:nvPr>
            <p:ph type="body" idx="1"/>
          </p:nvPr>
        </p:nvSpPr>
        <p:spPr>
          <a:xfrm>
            <a:off x="812799" y="2032000"/>
            <a:ext cx="10566401" cy="3606800"/>
          </a:xfrm>
          <a:prstGeom prst="rect">
            <a:avLst/>
          </a:prstGeom>
        </p:spPr>
        <p:txBody>
          <a:bodyPr vert="horz" lIns="0" tIns="0" rIns="0" bIns="0" rtlCol="0">
            <a:noAutofit/>
          </a:bodyPr>
          <a:lstStyle/>
          <a:p>
            <a:pPr lvl="0"/>
            <a:r>
              <a:rPr lang="da-DK" noProof="0" dirty="0"/>
              <a:t>Niveau 1. Bullet 1                                                                                                                                                             Enter &amp; TAB for at se næste tekstformat                                                                                                                   SHIFT+TAB for at se foregående tekstformat</a:t>
            </a:r>
          </a:p>
          <a:p>
            <a:pPr lvl="1"/>
            <a:r>
              <a:rPr lang="da-DK" noProof="0" dirty="0"/>
              <a:t>Niveau 2. Bullet 2</a:t>
            </a:r>
          </a:p>
          <a:p>
            <a:pPr lvl="2"/>
            <a:r>
              <a:rPr lang="da-DK" noProof="0" dirty="0"/>
              <a:t>Niveau 3. Tal</a:t>
            </a:r>
          </a:p>
          <a:p>
            <a:pPr lvl="3"/>
            <a:r>
              <a:rPr lang="da-DK" noProof="0" dirty="0"/>
              <a:t>Niveau 4. Tal andet listeniveau</a:t>
            </a:r>
          </a:p>
          <a:p>
            <a:pPr lvl="4"/>
            <a:r>
              <a:rPr lang="da-DK" noProof="0" dirty="0"/>
              <a:t>Niveau 5. Overskrift</a:t>
            </a:r>
          </a:p>
          <a:p>
            <a:pPr lvl="5"/>
            <a:r>
              <a:rPr lang="da-DK" noProof="0" dirty="0"/>
              <a:t>Niveau 6. Brødtekst</a:t>
            </a:r>
          </a:p>
          <a:p>
            <a:pPr lvl="6"/>
            <a:r>
              <a:rPr lang="da-DK" noProof="0" dirty="0"/>
              <a:t>Niveau 7. Underoverskrift</a:t>
            </a:r>
          </a:p>
          <a:p>
            <a:pPr lvl="7"/>
            <a:r>
              <a:rPr lang="da-DK" noProof="0" dirty="0"/>
              <a:t>Niveau 8. Vigtig information eller tal</a:t>
            </a:r>
          </a:p>
          <a:p>
            <a:pPr lvl="8"/>
            <a:r>
              <a:rPr lang="da-DK" noProof="0" dirty="0"/>
              <a:t>Niveau 9. Billedtekst</a:t>
            </a:r>
          </a:p>
        </p:txBody>
      </p:sp>
      <p:sp>
        <p:nvSpPr>
          <p:cNvPr id="6" name="Slide Number Placeholder 5"/>
          <p:cNvSpPr>
            <a:spLocks noGrp="1"/>
          </p:cNvSpPr>
          <p:nvPr>
            <p:ph type="sldNum" sz="quarter" idx="4"/>
          </p:nvPr>
        </p:nvSpPr>
        <p:spPr>
          <a:xfrm>
            <a:off x="11379200" y="6475024"/>
            <a:ext cx="406399" cy="126000"/>
          </a:xfrm>
          <a:prstGeom prst="rect">
            <a:avLst/>
          </a:prstGeom>
        </p:spPr>
        <p:txBody>
          <a:bodyPr vert="horz" lIns="0" tIns="0" rIns="0" bIns="0" rtlCol="0" anchor="ctr" anchorCtr="0"/>
          <a:lstStyle>
            <a:lvl1pPr algn="r">
              <a:defRPr sz="1100">
                <a:solidFill>
                  <a:schemeClr val="accent4"/>
                </a:solidFill>
              </a:defRPr>
            </a:lvl1pPr>
          </a:lstStyle>
          <a:p>
            <a:fld id="{24C8C45C-947F-4981-8B3F-4F32E973C901}" type="slidenum">
              <a:rPr lang="da-DK" smtClean="0"/>
              <a:pPr/>
              <a:t>‹nr.›</a:t>
            </a:fld>
            <a:endParaRPr lang="da-DK" dirty="0"/>
          </a:p>
        </p:txBody>
      </p:sp>
      <p:sp>
        <p:nvSpPr>
          <p:cNvPr id="2" name="Date Placeholder 1" hidden="1">
            <a:extLst>
              <a:ext uri="{FF2B5EF4-FFF2-40B4-BE49-F238E27FC236}">
                <a16:creationId xmlns:a16="http://schemas.microsoft.com/office/drawing/2014/main" id="{6DAF2562-DFA4-49A4-9C2A-FBAD02376BBC}"/>
              </a:ext>
            </a:extLst>
          </p:cNvPr>
          <p:cNvSpPr>
            <a:spLocks noGrp="1"/>
          </p:cNvSpPr>
          <p:nvPr>
            <p:ph type="dt" sz="half" idx="2"/>
          </p:nvPr>
        </p:nvSpPr>
        <p:spPr>
          <a:xfrm>
            <a:off x="0" y="6858000"/>
            <a:ext cx="0" cy="0"/>
          </a:xfrm>
          <a:prstGeom prst="rect">
            <a:avLst/>
          </a:prstGeom>
        </p:spPr>
        <p:txBody>
          <a:bodyPr vert="horz" lIns="0" tIns="0" rIns="0" bIns="0" rtlCol="0" anchor="ctr" anchorCtr="0"/>
          <a:lstStyle>
            <a:lvl1pPr algn="l">
              <a:defRPr sz="1200">
                <a:noFill/>
              </a:defRPr>
            </a:lvl1pPr>
          </a:lstStyle>
          <a:p>
            <a:fld id="{4213FFC2-9C36-438D-9BB0-A1C0D8013389}" type="datetime2">
              <a:rPr lang="da-DK" smtClean="0"/>
              <a:t>30. oktober 2025</a:t>
            </a:fld>
            <a:endParaRPr lang="da-DK" dirty="0"/>
          </a:p>
        </p:txBody>
      </p:sp>
      <p:sp>
        <p:nvSpPr>
          <p:cNvPr id="8" name="Footer Placeholder 7" hidden="1">
            <a:extLst>
              <a:ext uri="{FF2B5EF4-FFF2-40B4-BE49-F238E27FC236}">
                <a16:creationId xmlns:a16="http://schemas.microsoft.com/office/drawing/2014/main" id="{3D397FDF-4480-4092-8EF3-23AF214F4831}"/>
              </a:ext>
            </a:extLst>
          </p:cNvPr>
          <p:cNvSpPr>
            <a:spLocks noGrp="1"/>
          </p:cNvSpPr>
          <p:nvPr>
            <p:ph type="ftr" sz="quarter" idx="3"/>
          </p:nvPr>
        </p:nvSpPr>
        <p:spPr>
          <a:xfrm>
            <a:off x="0" y="6858000"/>
            <a:ext cx="0" cy="0"/>
          </a:xfrm>
          <a:prstGeom prst="rect">
            <a:avLst/>
          </a:prstGeom>
        </p:spPr>
        <p:txBody>
          <a:bodyPr vert="horz" lIns="0" tIns="0" rIns="0" bIns="0" rtlCol="0" anchor="ctr" anchorCtr="0"/>
          <a:lstStyle>
            <a:lvl1pPr algn="ctr">
              <a:defRPr sz="1200">
                <a:noFill/>
              </a:defRPr>
            </a:lvl1pPr>
          </a:lstStyle>
          <a:p>
            <a:endParaRPr lang="da-DK" dirty="0"/>
          </a:p>
        </p:txBody>
      </p:sp>
      <p:pic>
        <p:nvPicPr>
          <p:cNvPr id="10" name="Billede 9">
            <a:extLst>
              <a:ext uri="{FF2B5EF4-FFF2-40B4-BE49-F238E27FC236}">
                <a16:creationId xmlns:a16="http://schemas.microsoft.com/office/drawing/2014/main" id="{990B7B61-8460-4EB4-AEE0-3BE48DAB4C63}"/>
              </a:ext>
            </a:extLst>
          </p:cNvPr>
          <p:cNvPicPr>
            <a:picLocks noChangeAspect="1"/>
          </p:cNvPicPr>
          <p:nvPr userDrawn="1"/>
        </p:nvPicPr>
        <p:blipFill>
          <a:blip r:embed="rId37" cstate="hqprint">
            <a:extLst>
              <a:ext uri="{28A0092B-C50C-407E-A947-70E740481C1C}">
                <a14:useLocalDpi xmlns:a14="http://schemas.microsoft.com/office/drawing/2010/main" val="0"/>
              </a:ext>
            </a:extLst>
          </a:blip>
          <a:stretch>
            <a:fillRect/>
          </a:stretch>
        </p:blipFill>
        <p:spPr>
          <a:xfrm>
            <a:off x="420885" y="6317722"/>
            <a:ext cx="2042960" cy="298800"/>
          </a:xfrm>
          <a:prstGeom prst="rect">
            <a:avLst/>
          </a:prstGeom>
        </p:spPr>
      </p:pic>
    </p:spTree>
    <p:extLst>
      <p:ext uri="{BB962C8B-B14F-4D97-AF65-F5344CB8AC3E}">
        <p14:creationId xmlns:p14="http://schemas.microsoft.com/office/powerpoint/2010/main" val="180999990"/>
      </p:ext>
    </p:extLst>
  </p:cSld>
  <p:clrMap bg1="lt1" tx1="dk1" bg2="lt2" tx2="dk2" accent1="accent1" accent2="accent2" accent3="accent3" accent4="accent4" accent5="accent5" accent6="accent6" hlink="hlink" folHlink="folHlink"/>
  <p:sldLayoutIdLst>
    <p:sldLayoutId id="2147483729" r:id="rId1"/>
    <p:sldLayoutId id="2147483804" r:id="rId2"/>
    <p:sldLayoutId id="2147483737" r:id="rId3"/>
    <p:sldLayoutId id="2147483731" r:id="rId4"/>
    <p:sldLayoutId id="2147483732" r:id="rId5"/>
    <p:sldLayoutId id="2147483786" r:id="rId6"/>
    <p:sldLayoutId id="2147483787" r:id="rId7"/>
    <p:sldLayoutId id="2147483755" r:id="rId8"/>
    <p:sldLayoutId id="2147483788" r:id="rId9"/>
    <p:sldLayoutId id="2147483789" r:id="rId10"/>
    <p:sldLayoutId id="2147483757" r:id="rId11"/>
    <p:sldLayoutId id="2147483790" r:id="rId12"/>
    <p:sldLayoutId id="2147483791" r:id="rId13"/>
    <p:sldLayoutId id="2147483792" r:id="rId14"/>
    <p:sldLayoutId id="2147483739" r:id="rId15"/>
    <p:sldLayoutId id="2147483793" r:id="rId16"/>
    <p:sldLayoutId id="2147483768" r:id="rId17"/>
    <p:sldLayoutId id="2147483794" r:id="rId18"/>
    <p:sldLayoutId id="2147483805" r:id="rId19"/>
    <p:sldLayoutId id="2147483795" r:id="rId20"/>
    <p:sldLayoutId id="2147483800" r:id="rId21"/>
    <p:sldLayoutId id="2147483797" r:id="rId22"/>
    <p:sldLayoutId id="2147483798" r:id="rId23"/>
    <p:sldLayoutId id="2147483799" r:id="rId24"/>
    <p:sldLayoutId id="2147483801" r:id="rId25"/>
    <p:sldLayoutId id="2147483743" r:id="rId26"/>
    <p:sldLayoutId id="2147483744" r:id="rId27"/>
    <p:sldLayoutId id="2147483807" r:id="rId28"/>
    <p:sldLayoutId id="2147483802" r:id="rId29"/>
    <p:sldLayoutId id="2147483769" r:id="rId30"/>
    <p:sldLayoutId id="2147483753" r:id="rId31"/>
  </p:sldLayoutIdLst>
  <p:hf hdr="0" ftr="0" dt="0"/>
  <p:txStyles>
    <p:titleStyle>
      <a:lvl1pPr algn="l" defTabSz="914400" rtl="0" eaLnBrk="1" latinLnBrk="0" hangingPunct="1">
        <a:lnSpc>
          <a:spcPct val="90000"/>
        </a:lnSpc>
        <a:spcBef>
          <a:spcPct val="0"/>
        </a:spcBef>
        <a:buNone/>
        <a:defRPr sz="2800" b="1" kern="1200" spc="-70" baseline="0">
          <a:solidFill>
            <a:schemeClr val="accent1"/>
          </a:solidFill>
          <a:latin typeface="+mj-lt"/>
          <a:ea typeface="+mj-ea"/>
          <a:cs typeface="+mj-cs"/>
        </a:defRPr>
      </a:lvl1pPr>
    </p:titleStyle>
    <p:bodyStyle>
      <a:lvl1pPr marL="18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1pPr>
      <a:lvl2pPr marL="36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2pPr>
      <a:lvl3pPr marL="266400" indent="-266400" algn="l" defTabSz="914400" rtl="0" eaLnBrk="1" latinLnBrk="0" hangingPunct="1">
        <a:lnSpc>
          <a:spcPct val="110000"/>
        </a:lnSpc>
        <a:spcBef>
          <a:spcPts val="800"/>
        </a:spcBef>
        <a:spcAft>
          <a:spcPts val="800"/>
        </a:spcAft>
        <a:buFont typeface="+mj-lt"/>
        <a:buAutoNum type="arabicPeriod"/>
        <a:defRPr sz="2000" b="0" kern="1200">
          <a:solidFill>
            <a:schemeClr val="tx1"/>
          </a:solidFill>
          <a:latin typeface="+mn-lt"/>
          <a:ea typeface="+mn-ea"/>
          <a:cs typeface="+mn-cs"/>
        </a:defRPr>
      </a:lvl3pPr>
      <a:lvl4pPr marL="446400" indent="-266400" algn="l" defTabSz="914400" rtl="0" eaLnBrk="1" latinLnBrk="0" hangingPunct="1">
        <a:lnSpc>
          <a:spcPct val="110000"/>
        </a:lnSpc>
        <a:spcBef>
          <a:spcPts val="0"/>
        </a:spcBef>
        <a:spcAft>
          <a:spcPts val="800"/>
        </a:spcAft>
        <a:buFont typeface="+mj-lt"/>
        <a:buAutoNum type="alphaLcPeriod"/>
        <a:defRPr sz="1600" b="0" kern="1200">
          <a:solidFill>
            <a:schemeClr val="tx1"/>
          </a:solidFill>
          <a:latin typeface="+mn-lt"/>
          <a:ea typeface="+mn-ea"/>
          <a:cs typeface="+mn-cs"/>
        </a:defRPr>
      </a:lvl4pPr>
      <a:lvl5pPr marL="0" indent="0" algn="l" defTabSz="914400" rtl="0" eaLnBrk="1" latinLnBrk="0" hangingPunct="1">
        <a:lnSpc>
          <a:spcPct val="110000"/>
        </a:lnSpc>
        <a:spcBef>
          <a:spcPts val="1200"/>
        </a:spcBef>
        <a:spcAft>
          <a:spcPts val="0"/>
        </a:spcAft>
        <a:buFont typeface="Arial" panose="020B0604020202020204" pitchFamily="34" charset="0"/>
        <a:buChar char="​"/>
        <a:tabLst/>
        <a:defRPr sz="1600" b="1" kern="1200" spc="-10" baseline="0">
          <a:solidFill>
            <a:schemeClr val="accent1"/>
          </a:solidFill>
          <a:latin typeface="+mn-lt"/>
          <a:ea typeface="+mn-ea"/>
          <a:cs typeface="+mn-cs"/>
        </a:defRPr>
      </a:lvl5pPr>
      <a:lvl6pPr marL="0" indent="0" algn="l" defTabSz="914400" rtl="0" eaLnBrk="1" latinLnBrk="0" hangingPunct="1">
        <a:lnSpc>
          <a:spcPct val="110000"/>
        </a:lnSpc>
        <a:spcBef>
          <a:spcPts val="0"/>
        </a:spcBef>
        <a:spcAft>
          <a:spcPts val="0"/>
        </a:spcAft>
        <a:buFont typeface="Arial" panose="020B0604020202020204" pitchFamily="34" charset="0"/>
        <a:buChar char="​"/>
        <a:defRPr sz="1600" kern="1200" spc="-10" baseline="0">
          <a:solidFill>
            <a:schemeClr val="tx1"/>
          </a:solidFill>
          <a:latin typeface="+mn-lt"/>
          <a:ea typeface="+mn-ea"/>
          <a:cs typeface="+mn-cs"/>
        </a:defRPr>
      </a:lvl6pPr>
      <a:lvl7pPr marL="0" indent="0" algn="l" defTabSz="914400" rtl="0" eaLnBrk="1" latinLnBrk="0" hangingPunct="1">
        <a:lnSpc>
          <a:spcPct val="100000"/>
        </a:lnSpc>
        <a:spcBef>
          <a:spcPts val="500"/>
        </a:spcBef>
        <a:spcAft>
          <a:spcPts val="0"/>
        </a:spcAft>
        <a:buFont typeface="Arial" panose="020B0604020202020204" pitchFamily="34" charset="0"/>
        <a:buChar char="​"/>
        <a:defRPr sz="2000" b="0" kern="1200" spc="-30" baseline="0">
          <a:solidFill>
            <a:schemeClr val="tx1"/>
          </a:solidFill>
          <a:latin typeface="+mn-lt"/>
          <a:ea typeface="+mn-ea"/>
          <a:cs typeface="+mn-cs"/>
        </a:defRPr>
      </a:lvl7pPr>
      <a:lvl8pPr marL="0" indent="0" algn="l" defTabSz="914400" rtl="0" eaLnBrk="1" latinLnBrk="0" hangingPunct="1">
        <a:lnSpc>
          <a:spcPct val="80000"/>
        </a:lnSpc>
        <a:spcBef>
          <a:spcPts val="500"/>
        </a:spcBef>
        <a:spcAft>
          <a:spcPts val="0"/>
        </a:spcAft>
        <a:buFont typeface="Arial" panose="020B0604020202020204" pitchFamily="34" charset="0"/>
        <a:buChar char="​"/>
        <a:defRPr sz="4200" b="1" kern="1200" spc="-150" baseline="0">
          <a:solidFill>
            <a:schemeClr val="tx1"/>
          </a:solidFill>
          <a:latin typeface="+mn-lt"/>
          <a:ea typeface="+mn-ea"/>
          <a:cs typeface="+mn-cs"/>
        </a:defRPr>
      </a:lvl8pPr>
      <a:lvl9pPr marL="0" indent="0" algn="l" defTabSz="914400" rtl="0" eaLnBrk="1" latinLnBrk="0" hangingPunct="1">
        <a:lnSpc>
          <a:spcPct val="90000"/>
        </a:lnSpc>
        <a:spcBef>
          <a:spcPts val="500"/>
        </a:spcBef>
        <a:spcAft>
          <a:spcPts val="0"/>
        </a:spcAft>
        <a:buFont typeface="Arial" panose="020B0604020202020204" pitchFamily="34" charset="0"/>
        <a:buChar char="​"/>
        <a:defRPr sz="1000" kern="1200" baseline="0">
          <a:solidFill>
            <a:schemeClr val="tx1"/>
          </a:solidFill>
          <a:latin typeface="+mn-lt"/>
          <a:ea typeface="+mn-ea"/>
          <a:cs typeface="+mn-cs"/>
        </a:defRPr>
      </a:lvl9pPr>
    </p:bodyStyle>
    <p:otherStyle>
      <a:defPPr>
        <a:defRPr lang="en-US"/>
      </a:defPPr>
      <a:lvl1pPr marL="0" algn="l" defTabSz="914400" rtl="0" eaLnBrk="1" latinLnBrk="0" hangingPunct="1">
        <a:defRPr sz="1400" kern="1200">
          <a:solidFill>
            <a:schemeClr val="tx1"/>
          </a:solidFill>
          <a:latin typeface="+mn-lt"/>
          <a:ea typeface="+mn-ea"/>
          <a:cs typeface="+mn-cs"/>
        </a:defRPr>
      </a:lvl1pPr>
      <a:lvl2pPr marL="457200" algn="l" defTabSz="914400" rtl="0" eaLnBrk="1" latinLnBrk="0" hangingPunct="1">
        <a:defRPr sz="1400" kern="1200">
          <a:solidFill>
            <a:schemeClr val="tx1"/>
          </a:solidFill>
          <a:latin typeface="+mn-lt"/>
          <a:ea typeface="+mn-ea"/>
          <a:cs typeface="+mn-cs"/>
        </a:defRPr>
      </a:lvl2pPr>
      <a:lvl3pPr marL="914400" algn="l" defTabSz="914400" rtl="0" eaLnBrk="1" latinLnBrk="0" hangingPunct="1">
        <a:defRPr sz="1400" kern="1200">
          <a:solidFill>
            <a:schemeClr val="tx1"/>
          </a:solidFill>
          <a:latin typeface="+mn-lt"/>
          <a:ea typeface="+mn-ea"/>
          <a:cs typeface="+mn-cs"/>
        </a:defRPr>
      </a:lvl3pPr>
      <a:lvl4pPr marL="1371600" algn="l" defTabSz="914400" rtl="0" eaLnBrk="1" latinLnBrk="0" hangingPunct="1">
        <a:defRPr sz="1400" kern="1200">
          <a:solidFill>
            <a:schemeClr val="tx1"/>
          </a:solidFill>
          <a:latin typeface="+mn-lt"/>
          <a:ea typeface="+mn-ea"/>
          <a:cs typeface="+mn-cs"/>
        </a:defRPr>
      </a:lvl4pPr>
      <a:lvl5pPr marL="1828800" algn="l" defTabSz="914400" rtl="0" eaLnBrk="1" latinLnBrk="0" hangingPunct="1">
        <a:defRPr sz="1400" kern="1200">
          <a:solidFill>
            <a:schemeClr val="tx1"/>
          </a:solidFill>
          <a:latin typeface="+mn-lt"/>
          <a:ea typeface="+mn-ea"/>
          <a:cs typeface="+mn-cs"/>
        </a:defRPr>
      </a:lvl5pPr>
      <a:lvl6pPr marL="2286000" algn="l" defTabSz="914400" rtl="0" eaLnBrk="1" latinLnBrk="0" hangingPunct="1">
        <a:defRPr sz="1400" kern="1200">
          <a:solidFill>
            <a:schemeClr val="tx1"/>
          </a:solidFill>
          <a:latin typeface="+mn-lt"/>
          <a:ea typeface="+mn-ea"/>
          <a:cs typeface="+mn-cs"/>
        </a:defRPr>
      </a:lvl6pPr>
      <a:lvl7pPr marL="2743200" algn="l" defTabSz="914400" rtl="0" eaLnBrk="1" latinLnBrk="0" hangingPunct="1">
        <a:defRPr sz="1400" kern="1200">
          <a:solidFill>
            <a:schemeClr val="tx1"/>
          </a:solidFill>
          <a:latin typeface="+mn-lt"/>
          <a:ea typeface="+mn-ea"/>
          <a:cs typeface="+mn-cs"/>
        </a:defRPr>
      </a:lvl7pPr>
      <a:lvl8pPr marL="3200400" algn="l" defTabSz="914400" rtl="0" eaLnBrk="1" latinLnBrk="0" hangingPunct="1">
        <a:defRPr sz="1400" kern="1200">
          <a:solidFill>
            <a:schemeClr val="tx1"/>
          </a:solidFill>
          <a:latin typeface="+mn-lt"/>
          <a:ea typeface="+mn-ea"/>
          <a:cs typeface="+mn-cs"/>
        </a:defRPr>
      </a:lvl8pPr>
      <a:lvl9pPr marL="3657600" algn="l" defTabSz="914400" rtl="0" eaLnBrk="1" latinLnBrk="0" hangingPunct="1">
        <a:defRPr sz="14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512" userDrawn="1">
          <p15:clr>
            <a:srgbClr val="000000"/>
          </p15:clr>
        </p15:guide>
        <p15:guide id="2" pos="1024" userDrawn="1">
          <p15:clr>
            <a:srgbClr val="A4A3A4"/>
          </p15:clr>
        </p15:guide>
        <p15:guide id="3" orient="horz" pos="256" userDrawn="1">
          <p15:clr>
            <a:srgbClr val="A4A3A4"/>
          </p15:clr>
        </p15:guide>
        <p15:guide id="4" orient="horz" pos="1280" userDrawn="1">
          <p15:clr>
            <a:srgbClr val="A4A3A4"/>
          </p15:clr>
        </p15:guide>
        <p15:guide id="5" pos="1536" userDrawn="1">
          <p15:clr>
            <a:srgbClr val="A4A3A4"/>
          </p15:clr>
        </p15:guide>
        <p15:guide id="6" orient="horz" pos="1792" userDrawn="1">
          <p15:clr>
            <a:srgbClr val="A4A3A4"/>
          </p15:clr>
        </p15:guide>
        <p15:guide id="7" pos="2048" userDrawn="1">
          <p15:clr>
            <a:srgbClr val="A4A3A4"/>
          </p15:clr>
        </p15:guide>
        <p15:guide id="8" orient="horz" pos="2304" userDrawn="1">
          <p15:clr>
            <a:srgbClr val="A4A3A4"/>
          </p15:clr>
        </p15:guide>
        <p15:guide id="9" pos="2560" userDrawn="1">
          <p15:clr>
            <a:srgbClr val="A4A3A4"/>
          </p15:clr>
        </p15:guide>
        <p15:guide id="10" orient="horz" pos="2816" userDrawn="1">
          <p15:clr>
            <a:srgbClr val="A4A3A4"/>
          </p15:clr>
        </p15:guide>
        <p15:guide id="11" pos="6656" userDrawn="1">
          <p15:clr>
            <a:srgbClr val="A4A3A4"/>
          </p15:clr>
        </p15:guide>
        <p15:guide id="12" pos="7168" userDrawn="1">
          <p15:clr>
            <a:srgbClr val="000000"/>
          </p15:clr>
        </p15:guide>
        <p15:guide id="13" orient="horz" pos="3808" userDrawn="1">
          <p15:clr>
            <a:srgbClr val="A4A3A4"/>
          </p15:clr>
        </p15:guide>
        <p15:guide id="14" pos="3072" userDrawn="1">
          <p15:clr>
            <a:srgbClr val="A4A3A4"/>
          </p15:clr>
        </p15:guide>
        <p15:guide id="15" pos="3584" userDrawn="1">
          <p15:clr>
            <a:srgbClr val="A4A3A4"/>
          </p15:clr>
        </p15:guide>
        <p15:guide id="16" pos="4096" userDrawn="1">
          <p15:clr>
            <a:srgbClr val="A4A3A4"/>
          </p15:clr>
        </p15:guide>
        <p15:guide id="17" pos="4608" userDrawn="1">
          <p15:clr>
            <a:srgbClr val="A4A3A4"/>
          </p15:clr>
        </p15:guide>
        <p15:guide id="18" pos="5120" userDrawn="1">
          <p15:clr>
            <a:srgbClr val="A4A3A4"/>
          </p15:clr>
        </p15:guide>
        <p15:guide id="19" pos="5632" userDrawn="1">
          <p15:clr>
            <a:srgbClr val="A4A3A4"/>
          </p15:clr>
        </p15:guide>
        <p15:guide id="20" pos="6144" userDrawn="1">
          <p15:clr>
            <a:srgbClr val="A4A3A4"/>
          </p15:clr>
        </p15:guide>
        <p15:guide id="22" pos="256" userDrawn="1">
          <p15:clr>
            <a:srgbClr val="A4A3A4"/>
          </p15:clr>
        </p15:guide>
        <p15:guide id="23" orient="horz" pos="512" userDrawn="1">
          <p15:clr>
            <a:srgbClr val="000000"/>
          </p15:clr>
        </p15:guide>
        <p15:guide id="24" orient="horz" pos="768" userDrawn="1">
          <p15:clr>
            <a:srgbClr val="A4A3A4"/>
          </p15:clr>
        </p15:guide>
        <p15:guide id="25" pos="7424" userDrawn="1">
          <p15:clr>
            <a:srgbClr val="A4A3A4"/>
          </p15:clr>
        </p15:guide>
        <p15:guide id="26" orient="horz" pos="3296" userDrawn="1">
          <p15:clr>
            <a:srgbClr val="A4A3A4"/>
          </p15:clr>
        </p15:guide>
        <p15:guide id="27" orient="horz" pos="3552" userDrawn="1">
          <p15:clr>
            <a:srgbClr val="000000"/>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28.xml"/><Relationship Id="rId7" Type="http://schemas.microsoft.com/office/2007/relationships/hdphoto" Target="../media/hdphoto1.wdp"/><Relationship Id="rId2" Type="http://schemas.openxmlformats.org/officeDocument/2006/relationships/tags" Target="../tags/tag2.xml"/><Relationship Id="rId1" Type="http://schemas.openxmlformats.org/officeDocument/2006/relationships/vmlDrawing" Target="../drawings/vmlDrawing2.vml"/><Relationship Id="rId6" Type="http://schemas.openxmlformats.org/officeDocument/2006/relationships/image" Target="../media/image23.png"/><Relationship Id="rId5" Type="http://schemas.openxmlformats.org/officeDocument/2006/relationships/image" Target="../media/image1.emf"/><Relationship Id="rId4" Type="http://schemas.openxmlformats.org/officeDocument/2006/relationships/oleObject" Target="../embeddings/oleObject2.bin"/></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24.png"/><Relationship Id="rId7" Type="http://schemas.openxmlformats.org/officeDocument/2006/relationships/image" Target="../media/image28.png"/><Relationship Id="rId2" Type="http://schemas.openxmlformats.org/officeDocument/2006/relationships/notesSlide" Target="../notesSlides/notesSlide2.xml"/><Relationship Id="rId1" Type="http://schemas.openxmlformats.org/officeDocument/2006/relationships/slideLayout" Target="../slideLayouts/slideLayout5.xml"/><Relationship Id="rId6" Type="http://schemas.openxmlformats.org/officeDocument/2006/relationships/image" Target="../media/image27.png"/><Relationship Id="rId5" Type="http://schemas.openxmlformats.org/officeDocument/2006/relationships/image" Target="../media/image26.png"/><Relationship Id="rId4" Type="http://schemas.openxmlformats.org/officeDocument/2006/relationships/image" Target="../media/image25.png"/></Relationships>
</file>

<file path=ppt/slides/_rels/slide4.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3" Type="http://schemas.openxmlformats.org/officeDocument/2006/relationships/hyperlink" Target="https://star.dk/indsatser/ips/ips-metoden" TargetMode="External"/><Relationship Id="rId2" Type="http://schemas.openxmlformats.org/officeDocument/2006/relationships/notesSlide" Target="../notesSlides/notesSlide4.xml"/><Relationship Id="rId1" Type="http://schemas.openxmlformats.org/officeDocument/2006/relationships/slideLayout" Target="../slideLayouts/slideLayout5.xml"/><Relationship Id="rId4" Type="http://schemas.openxmlformats.org/officeDocument/2006/relationships/image" Target="../media/image30.png"/></Relationships>
</file>

<file path=ppt/slides/_rels/slide6.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640817"/>
        </a:solidFill>
        <a:effectLst/>
      </p:bgPr>
    </p:bg>
    <p:spTree>
      <p:nvGrpSpPr>
        <p:cNvPr id="1" name=""/>
        <p:cNvGrpSpPr/>
        <p:nvPr/>
      </p:nvGrpSpPr>
      <p:grpSpPr>
        <a:xfrm>
          <a:off x="0" y="0"/>
          <a:ext cx="0" cy="0"/>
          <a:chOff x="0" y="0"/>
          <a:chExt cx="0" cy="0"/>
        </a:xfrm>
      </p:grpSpPr>
      <p:graphicFrame>
        <p:nvGraphicFramePr>
          <p:cNvPr id="9" name="think-cell data - do not delete">
            <a:extLst>
              <a:ext uri="{C183D7F6-B498-43B3-948B-1728B52AA6E4}">
                <adec:decorative xmlns:adec="http://schemas.microsoft.com/office/drawing/2017/decorative" val="1"/>
              </a:ext>
            </a:extLst>
          </p:cNvPr>
          <p:cNvGraphicFramePr>
            <a:graphicFrameLocks noChangeAspect="1"/>
          </p:cNvGraphicFramePr>
          <p:nvPr>
            <p:custDataLst>
              <p:tags r:id="rId2"/>
            </p:custDataLst>
            <p:extLst>
              <p:ext uri="{D42A27DB-BD31-4B8C-83A1-F6EECF244321}">
                <p14:modId xmlns:p14="http://schemas.microsoft.com/office/powerpoint/2010/main" val="240298515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2077" name="think-cell Slide" r:id="rId4" imgW="342" imgH="337" progId="TCLayout.ActiveDocument.1">
                  <p:embed/>
                </p:oleObj>
              </mc:Choice>
              <mc:Fallback>
                <p:oleObj name="think-cell Slide" r:id="rId4" imgW="342" imgH="337" progId="TCLayout.ActiveDocument.1">
                  <p:embed/>
                  <p:pic>
                    <p:nvPicPr>
                      <p:cNvPr id="0" name=""/>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Titel 1"/>
          <p:cNvSpPr>
            <a:spLocks noGrp="1"/>
          </p:cNvSpPr>
          <p:nvPr>
            <p:ph type="title" idx="4294967295"/>
          </p:nvPr>
        </p:nvSpPr>
        <p:spPr>
          <a:xfrm>
            <a:off x="436880" y="3963035"/>
            <a:ext cx="7232650" cy="1871663"/>
          </a:xfrm>
        </p:spPr>
        <p:txBody>
          <a:bodyPr vert="horz"/>
          <a:lstStyle/>
          <a:p>
            <a:r>
              <a:rPr lang="da-DK" sz="4800" dirty="0">
                <a:solidFill>
                  <a:schemeClr val="bg2"/>
                </a:solidFill>
              </a:rPr>
              <a:t>Hvad virker for at få borgere længere fra arbejdsmarkedet i job?</a:t>
            </a:r>
          </a:p>
        </p:txBody>
      </p:sp>
      <p:pic>
        <p:nvPicPr>
          <p:cNvPr id="6" name="Billede 5">
            <a:extLst>
              <a:ext uri="{C183D7F6-B498-43B3-948B-1728B52AA6E4}">
                <adec:decorative xmlns:adec="http://schemas.microsoft.com/office/drawing/2017/decorative" val="1"/>
              </a:ext>
            </a:extLst>
          </p:cNvPr>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7100"/>
                    </a14:imgEffect>
                    <a14:imgEffect>
                      <a14:saturation sat="200000"/>
                    </a14:imgEffect>
                    <a14:imgEffect>
                      <a14:brightnessContrast bright="-35000" contrast="40000"/>
                    </a14:imgEffect>
                  </a14:imgLayer>
                </a14:imgProps>
              </a:ext>
              <a:ext uri="{28A0092B-C50C-407E-A947-70E740481C1C}">
                <a14:useLocalDpi xmlns:a14="http://schemas.microsoft.com/office/drawing/2010/main" val="0"/>
              </a:ext>
            </a:extLst>
          </a:blip>
          <a:stretch>
            <a:fillRect/>
          </a:stretch>
        </p:blipFill>
        <p:spPr>
          <a:xfrm>
            <a:off x="8140062" y="561974"/>
            <a:ext cx="3318513" cy="3318513"/>
          </a:xfrm>
          <a:prstGeom prst="rect">
            <a:avLst/>
          </a:prstGeom>
        </p:spPr>
      </p:pic>
      <p:sp>
        <p:nvSpPr>
          <p:cNvPr id="5" name="Pladsholder til tekst 5"/>
          <p:cNvSpPr txBox="1">
            <a:spLocks/>
          </p:cNvSpPr>
          <p:nvPr/>
        </p:nvSpPr>
        <p:spPr>
          <a:xfrm>
            <a:off x="9528559" y="6334824"/>
            <a:ext cx="3251200" cy="406400"/>
          </a:xfrm>
          <a:prstGeom prst="rect">
            <a:avLst/>
          </a:prstGeom>
        </p:spPr>
        <p:txBody>
          <a:bodyPr/>
          <a:lstStyle>
            <a:lvl1pPr marL="18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1pPr>
            <a:lvl2pPr marL="36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2pPr>
            <a:lvl3pPr marL="266400" indent="-266400" algn="l" defTabSz="914400" rtl="0" eaLnBrk="1" latinLnBrk="0" hangingPunct="1">
              <a:lnSpc>
                <a:spcPct val="110000"/>
              </a:lnSpc>
              <a:spcBef>
                <a:spcPts val="800"/>
              </a:spcBef>
              <a:spcAft>
                <a:spcPts val="800"/>
              </a:spcAft>
              <a:buFont typeface="+mj-lt"/>
              <a:buAutoNum type="arabicPeriod"/>
              <a:defRPr sz="2000" b="0" kern="1200">
                <a:solidFill>
                  <a:schemeClr val="tx1"/>
                </a:solidFill>
                <a:latin typeface="+mn-lt"/>
                <a:ea typeface="+mn-ea"/>
                <a:cs typeface="+mn-cs"/>
              </a:defRPr>
            </a:lvl3pPr>
            <a:lvl4pPr marL="446400" indent="-266400" algn="l" defTabSz="914400" rtl="0" eaLnBrk="1" latinLnBrk="0" hangingPunct="1">
              <a:lnSpc>
                <a:spcPct val="110000"/>
              </a:lnSpc>
              <a:spcBef>
                <a:spcPts val="0"/>
              </a:spcBef>
              <a:spcAft>
                <a:spcPts val="800"/>
              </a:spcAft>
              <a:buFont typeface="+mj-lt"/>
              <a:buAutoNum type="alphaLcPeriod"/>
              <a:defRPr sz="1600" b="0" kern="1200">
                <a:solidFill>
                  <a:schemeClr val="tx1"/>
                </a:solidFill>
                <a:latin typeface="+mn-lt"/>
                <a:ea typeface="+mn-ea"/>
                <a:cs typeface="+mn-cs"/>
              </a:defRPr>
            </a:lvl4pPr>
            <a:lvl5pPr marL="0" indent="0" algn="l" defTabSz="914400" rtl="0" eaLnBrk="1" latinLnBrk="0" hangingPunct="1">
              <a:lnSpc>
                <a:spcPct val="110000"/>
              </a:lnSpc>
              <a:spcBef>
                <a:spcPts val="1200"/>
              </a:spcBef>
              <a:spcAft>
                <a:spcPts val="0"/>
              </a:spcAft>
              <a:buFont typeface="Arial" panose="020B0604020202020204" pitchFamily="34" charset="0"/>
              <a:buChar char="​"/>
              <a:tabLst/>
              <a:defRPr sz="1600" b="1" kern="1200" spc="-10" baseline="0">
                <a:solidFill>
                  <a:schemeClr val="accent1"/>
                </a:solidFill>
                <a:latin typeface="+mn-lt"/>
                <a:ea typeface="+mn-ea"/>
                <a:cs typeface="+mn-cs"/>
              </a:defRPr>
            </a:lvl5pPr>
            <a:lvl6pPr marL="0" indent="0" algn="l" defTabSz="914400" rtl="0" eaLnBrk="1" latinLnBrk="0" hangingPunct="1">
              <a:lnSpc>
                <a:spcPct val="110000"/>
              </a:lnSpc>
              <a:spcBef>
                <a:spcPts val="0"/>
              </a:spcBef>
              <a:spcAft>
                <a:spcPts val="0"/>
              </a:spcAft>
              <a:buFont typeface="Arial" panose="020B0604020202020204" pitchFamily="34" charset="0"/>
              <a:buChar char="​"/>
              <a:defRPr sz="1600" kern="1200" spc="-10" baseline="0">
                <a:solidFill>
                  <a:schemeClr val="tx1"/>
                </a:solidFill>
                <a:latin typeface="+mn-lt"/>
                <a:ea typeface="+mn-ea"/>
                <a:cs typeface="+mn-cs"/>
              </a:defRPr>
            </a:lvl6pPr>
            <a:lvl7pPr marL="0" indent="0" algn="l" defTabSz="914400" rtl="0" eaLnBrk="1" latinLnBrk="0" hangingPunct="1">
              <a:lnSpc>
                <a:spcPct val="100000"/>
              </a:lnSpc>
              <a:spcBef>
                <a:spcPts val="500"/>
              </a:spcBef>
              <a:spcAft>
                <a:spcPts val="0"/>
              </a:spcAft>
              <a:buFont typeface="Arial" panose="020B0604020202020204" pitchFamily="34" charset="0"/>
              <a:buChar char="​"/>
              <a:defRPr sz="2000" b="0" kern="1200" spc="-30" baseline="0">
                <a:solidFill>
                  <a:schemeClr val="tx1"/>
                </a:solidFill>
                <a:latin typeface="+mn-lt"/>
                <a:ea typeface="+mn-ea"/>
                <a:cs typeface="+mn-cs"/>
              </a:defRPr>
            </a:lvl7pPr>
            <a:lvl8pPr marL="0" indent="0" algn="l" defTabSz="914400" rtl="0" eaLnBrk="1" latinLnBrk="0" hangingPunct="1">
              <a:lnSpc>
                <a:spcPct val="80000"/>
              </a:lnSpc>
              <a:spcBef>
                <a:spcPts val="500"/>
              </a:spcBef>
              <a:spcAft>
                <a:spcPts val="0"/>
              </a:spcAft>
              <a:buFont typeface="Arial" panose="020B0604020202020204" pitchFamily="34" charset="0"/>
              <a:buChar char="​"/>
              <a:defRPr sz="4200" b="1" kern="1200" spc="-150" baseline="0">
                <a:solidFill>
                  <a:schemeClr val="tx1"/>
                </a:solidFill>
                <a:latin typeface="+mn-lt"/>
                <a:ea typeface="+mn-ea"/>
                <a:cs typeface="+mn-cs"/>
              </a:defRPr>
            </a:lvl8pPr>
            <a:lvl9pPr marL="0" indent="0" algn="l" defTabSz="914400" rtl="0" eaLnBrk="1" latinLnBrk="0" hangingPunct="1">
              <a:lnSpc>
                <a:spcPct val="90000"/>
              </a:lnSpc>
              <a:spcBef>
                <a:spcPts val="500"/>
              </a:spcBef>
              <a:spcAft>
                <a:spcPts val="0"/>
              </a:spcAft>
              <a:buFont typeface="Arial" panose="020B0604020202020204" pitchFamily="34" charset="0"/>
              <a:buChar char="​"/>
              <a:defRPr sz="1000" kern="1200" baseline="0">
                <a:solidFill>
                  <a:schemeClr val="tx1"/>
                </a:solidFill>
                <a:latin typeface="+mn-lt"/>
                <a:ea typeface="+mn-ea"/>
                <a:cs typeface="+mn-cs"/>
              </a:defRPr>
            </a:lvl9pPr>
          </a:lstStyle>
          <a:p>
            <a:pPr marL="0" indent="0">
              <a:buNone/>
            </a:pPr>
            <a:r>
              <a:rPr lang="da-DK" dirty="0">
                <a:solidFill>
                  <a:schemeClr val="bg1"/>
                </a:solidFill>
              </a:rPr>
              <a:t>2025</a:t>
            </a:r>
          </a:p>
        </p:txBody>
      </p:sp>
      <p:sp>
        <p:nvSpPr>
          <p:cNvPr id="4" name="Pladsholder til slidenummer 3"/>
          <p:cNvSpPr>
            <a:spLocks noGrp="1"/>
          </p:cNvSpPr>
          <p:nvPr>
            <p:ph type="sldNum" sz="quarter" idx="4"/>
          </p:nvPr>
        </p:nvSpPr>
        <p:spPr/>
        <p:txBody>
          <a:bodyPr/>
          <a:lstStyle/>
          <a:p>
            <a:fld id="{24C8C45C-947F-4981-8B3F-4F32E973C901}" type="slidenum">
              <a:rPr lang="da-DK" smtClean="0">
                <a:solidFill>
                  <a:schemeClr val="tx1"/>
                </a:solidFill>
              </a:rPr>
              <a:pPr/>
              <a:t>1</a:t>
            </a:fld>
            <a:endParaRPr lang="da-DK" dirty="0">
              <a:solidFill>
                <a:schemeClr val="tx1"/>
              </a:solidFill>
            </a:endParaRPr>
          </a:p>
        </p:txBody>
      </p:sp>
    </p:spTree>
    <p:extLst>
      <p:ext uri="{BB962C8B-B14F-4D97-AF65-F5344CB8AC3E}">
        <p14:creationId xmlns:p14="http://schemas.microsoft.com/office/powerpoint/2010/main" val="4634782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BECEF"/>
        </a:solidFill>
        <a:effectLst/>
      </p:bgPr>
    </p:bg>
    <p:spTree>
      <p:nvGrpSpPr>
        <p:cNvPr id="1" name=""/>
        <p:cNvGrpSpPr/>
        <p:nvPr/>
      </p:nvGrpSpPr>
      <p:grpSpPr>
        <a:xfrm>
          <a:off x="0" y="0"/>
          <a:ext cx="0" cy="0"/>
          <a:chOff x="0" y="0"/>
          <a:chExt cx="0" cy="0"/>
        </a:xfrm>
      </p:grpSpPr>
      <p:sp>
        <p:nvSpPr>
          <p:cNvPr id="4" name="Pladsholder til slidenummer 3"/>
          <p:cNvSpPr>
            <a:spLocks noGrp="1"/>
          </p:cNvSpPr>
          <p:nvPr>
            <p:ph type="sldNum" sz="quarter" idx="12"/>
          </p:nvPr>
        </p:nvSpPr>
        <p:spPr/>
        <p:txBody>
          <a:bodyPr/>
          <a:lstStyle/>
          <a:p>
            <a:fld id="{24C8C45C-947F-4981-8B3F-4F32E973C901}" type="slidenum">
              <a:rPr lang="da-DK" smtClean="0">
                <a:solidFill>
                  <a:schemeClr val="tx1"/>
                </a:solidFill>
              </a:rPr>
              <a:pPr/>
              <a:t>2</a:t>
            </a:fld>
            <a:endParaRPr lang="da-DK" dirty="0">
              <a:solidFill>
                <a:schemeClr val="tx1"/>
              </a:solidFill>
            </a:endParaRPr>
          </a:p>
        </p:txBody>
      </p:sp>
      <p:sp>
        <p:nvSpPr>
          <p:cNvPr id="39" name="Titel 1"/>
          <p:cNvSpPr>
            <a:spLocks noGrp="1"/>
          </p:cNvSpPr>
          <p:nvPr>
            <p:ph type="title"/>
          </p:nvPr>
        </p:nvSpPr>
        <p:spPr>
          <a:xfrm>
            <a:off x="831849" y="562963"/>
            <a:ext cx="8908392" cy="789969"/>
          </a:xfrm>
        </p:spPr>
        <p:txBody>
          <a:bodyPr/>
          <a:lstStyle/>
          <a:p>
            <a:pPr>
              <a:tabLst>
                <a:tab pos="3676650" algn="l"/>
              </a:tabLst>
            </a:pPr>
            <a:r>
              <a:rPr lang="da-DK" sz="3600" dirty="0">
                <a:solidFill>
                  <a:srgbClr val="640817"/>
                </a:solidFill>
              </a:rPr>
              <a:t>Viden om, hvad der virker for borgere længere fra arbejdsmarkedet</a:t>
            </a:r>
          </a:p>
        </p:txBody>
      </p:sp>
      <p:cxnSp>
        <p:nvCxnSpPr>
          <p:cNvPr id="16" name="Vinklet forbindelse 15">
            <a:extLst>
              <a:ext uri="{C183D7F6-B498-43B3-948B-1728B52AA6E4}">
                <adec:decorative xmlns:adec="http://schemas.microsoft.com/office/drawing/2017/decorative" val="1"/>
              </a:ext>
            </a:extLst>
          </p:cNvPr>
          <p:cNvCxnSpPr/>
          <p:nvPr/>
        </p:nvCxnSpPr>
        <p:spPr>
          <a:xfrm rot="10800000" flipV="1">
            <a:off x="690629" y="1719390"/>
            <a:ext cx="1063469" cy="697409"/>
          </a:xfrm>
          <a:prstGeom prst="bentConnector3">
            <a:avLst>
              <a:gd name="adj1" fmla="val 100294"/>
            </a:avLst>
          </a:prstGeom>
          <a:ln w="38100" cap="rnd">
            <a:solidFill>
              <a:schemeClr val="tx1"/>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sp>
        <p:nvSpPr>
          <p:cNvPr id="15" name="Pladsholder til indhold 5"/>
          <p:cNvSpPr>
            <a:spLocks noGrp="1"/>
          </p:cNvSpPr>
          <p:nvPr>
            <p:ph idx="1"/>
          </p:nvPr>
        </p:nvSpPr>
        <p:spPr>
          <a:xfrm>
            <a:off x="812799" y="1851025"/>
            <a:ext cx="4876801" cy="3606800"/>
          </a:xfrm>
        </p:spPr>
        <p:txBody>
          <a:bodyPr/>
          <a:lstStyle/>
          <a:p>
            <a:pPr marL="0" indent="0">
              <a:buClr>
                <a:schemeClr val="tx1"/>
              </a:buClr>
              <a:buSzPct val="150000"/>
              <a:buNone/>
            </a:pPr>
            <a:r>
              <a:rPr lang="da-DK" sz="2000" dirty="0"/>
              <a:t>Disse slides </a:t>
            </a:r>
            <a:r>
              <a:rPr lang="da-DK" sz="2000" dirty="0">
                <a:solidFill>
                  <a:schemeClr val="tx1"/>
                </a:solidFill>
              </a:rPr>
              <a:t>opsummerer </a:t>
            </a:r>
            <a:r>
              <a:rPr lang="da-DK" sz="2000" b="1" dirty="0">
                <a:solidFill>
                  <a:schemeClr val="tx1"/>
                </a:solidFill>
              </a:rPr>
              <a:t>viden om</a:t>
            </a:r>
            <a:r>
              <a:rPr lang="da-DK" sz="2000" dirty="0"/>
              <a:t> </a:t>
            </a:r>
            <a:r>
              <a:rPr lang="da-DK" sz="2000" b="1" dirty="0">
                <a:solidFill>
                  <a:schemeClr val="tx1"/>
                </a:solidFill>
              </a:rPr>
              <a:t>effektive indsatser</a:t>
            </a:r>
            <a:r>
              <a:rPr lang="da-DK" sz="2000" dirty="0">
                <a:solidFill>
                  <a:schemeClr val="tx1"/>
                </a:solidFill>
              </a:rPr>
              <a:t> med afsæt i effektlitteraturen.</a:t>
            </a:r>
            <a:endParaRPr lang="da-DK" sz="2000" b="1" dirty="0">
              <a:solidFill>
                <a:schemeClr val="tx1"/>
              </a:solidFill>
            </a:endParaRPr>
          </a:p>
          <a:p>
            <a:pPr marL="0" indent="0">
              <a:buClr>
                <a:schemeClr val="tx1"/>
              </a:buClr>
              <a:buSzPct val="150000"/>
              <a:buNone/>
            </a:pPr>
            <a:endParaRPr lang="da-DK" sz="2000" dirty="0"/>
          </a:p>
          <a:p>
            <a:pPr marL="0" indent="0">
              <a:buClr>
                <a:schemeClr val="tx1"/>
              </a:buClr>
              <a:buSzPct val="150000"/>
              <a:buNone/>
            </a:pPr>
            <a:r>
              <a:rPr lang="da-DK" sz="2000" dirty="0"/>
              <a:t>Effekterne er </a:t>
            </a:r>
            <a:r>
              <a:rPr lang="da-DK" sz="2000" b="1" dirty="0"/>
              <a:t>gennemsnitseffekter</a:t>
            </a:r>
            <a:r>
              <a:rPr lang="da-DK" sz="2000" dirty="0"/>
              <a:t> og virker derfor ikke altid for den enkelte.</a:t>
            </a:r>
          </a:p>
          <a:p>
            <a:pPr marL="0" indent="0">
              <a:buClr>
                <a:schemeClr val="tx1"/>
              </a:buClr>
              <a:buSzPct val="150000"/>
              <a:buNone/>
            </a:pPr>
            <a:endParaRPr lang="da-DK" sz="2000" dirty="0"/>
          </a:p>
          <a:p>
            <a:pPr marL="0" indent="0">
              <a:buClr>
                <a:schemeClr val="tx1"/>
              </a:buClr>
              <a:buSzPct val="150000"/>
              <a:buNone/>
            </a:pPr>
            <a:r>
              <a:rPr lang="da-DK" sz="2000" dirty="0"/>
              <a:t>Derfor bør viden suppleres med en individuel vurdering af, hvad der er den rette indsats i den konkrete situation.</a:t>
            </a:r>
          </a:p>
          <a:p>
            <a:pPr marL="180000" lvl="1" indent="0">
              <a:spcAft>
                <a:spcPts val="2400"/>
              </a:spcAft>
              <a:buClr>
                <a:schemeClr val="tx1"/>
              </a:buClr>
              <a:buSzPct val="150000"/>
              <a:buNone/>
            </a:pPr>
            <a:endParaRPr lang="da-DK" sz="2000" dirty="0">
              <a:solidFill>
                <a:schemeClr val="tx1"/>
              </a:solidFill>
            </a:endParaRPr>
          </a:p>
        </p:txBody>
      </p:sp>
      <p:cxnSp>
        <p:nvCxnSpPr>
          <p:cNvPr id="17" name="Vinklet forbindelse 16">
            <a:extLst>
              <a:ext uri="{C183D7F6-B498-43B3-948B-1728B52AA6E4}">
                <adec:decorative xmlns:adec="http://schemas.microsoft.com/office/drawing/2017/decorative" val="1"/>
              </a:ext>
            </a:extLst>
          </p:cNvPr>
          <p:cNvCxnSpPr/>
          <p:nvPr/>
        </p:nvCxnSpPr>
        <p:spPr>
          <a:xfrm rot="10800000" flipV="1">
            <a:off x="6429374" y="1719390"/>
            <a:ext cx="1063469" cy="697409"/>
          </a:xfrm>
          <a:prstGeom prst="bentConnector3">
            <a:avLst>
              <a:gd name="adj1" fmla="val 100294"/>
            </a:avLst>
          </a:prstGeom>
          <a:ln w="38100" cap="rnd">
            <a:solidFill>
              <a:schemeClr val="tx1"/>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sp>
        <p:nvSpPr>
          <p:cNvPr id="14" name="Pladsholder til indhold 1"/>
          <p:cNvSpPr>
            <a:spLocks noGrp="1"/>
          </p:cNvSpPr>
          <p:nvPr>
            <p:ph sz="half" idx="4294967295"/>
          </p:nvPr>
        </p:nvSpPr>
        <p:spPr>
          <a:xfrm>
            <a:off x="6502400" y="1851025"/>
            <a:ext cx="4876800" cy="3606800"/>
          </a:xfrm>
          <a:prstGeom prst="rect">
            <a:avLst/>
          </a:prstGeom>
        </p:spPr>
        <p:txBody>
          <a:bodyPr/>
          <a:lstStyle/>
          <a:p>
            <a:pPr marL="0" indent="0">
              <a:buClr>
                <a:schemeClr val="tx1"/>
              </a:buClr>
              <a:buSzPct val="150000"/>
              <a:buNone/>
            </a:pPr>
            <a:r>
              <a:rPr lang="da-DK" sz="2000" dirty="0"/>
              <a:t>Find flere detaljer i STARs </a:t>
            </a:r>
            <a:r>
              <a:rPr lang="da-DK" sz="2000" dirty="0" err="1"/>
              <a:t>vidensnotater</a:t>
            </a:r>
            <a:r>
              <a:rPr lang="da-DK" sz="2000" dirty="0"/>
              <a:t> og litteraturgennemgange fra 2025.</a:t>
            </a:r>
          </a:p>
          <a:p>
            <a:pPr marL="0" indent="0">
              <a:buNone/>
            </a:pPr>
            <a:endParaRPr lang="da-DK" sz="2000" dirty="0"/>
          </a:p>
        </p:txBody>
      </p:sp>
    </p:spTree>
    <p:extLst>
      <p:ext uri="{BB962C8B-B14F-4D97-AF65-F5344CB8AC3E}">
        <p14:creationId xmlns:p14="http://schemas.microsoft.com/office/powerpoint/2010/main" val="34107874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BECEF"/>
        </a:solidFill>
        <a:effectLst/>
      </p:bgPr>
    </p:bg>
    <p:spTree>
      <p:nvGrpSpPr>
        <p:cNvPr id="1" name=""/>
        <p:cNvGrpSpPr/>
        <p:nvPr/>
      </p:nvGrpSpPr>
      <p:grpSpPr>
        <a:xfrm>
          <a:off x="0" y="0"/>
          <a:ext cx="0" cy="0"/>
          <a:chOff x="0" y="0"/>
          <a:chExt cx="0" cy="0"/>
        </a:xfrm>
      </p:grpSpPr>
      <p:sp>
        <p:nvSpPr>
          <p:cNvPr id="4" name="Pladsholder til slidenummer 3"/>
          <p:cNvSpPr>
            <a:spLocks noGrp="1"/>
          </p:cNvSpPr>
          <p:nvPr>
            <p:ph type="sldNum" sz="quarter" idx="12"/>
          </p:nvPr>
        </p:nvSpPr>
        <p:spPr/>
        <p:txBody>
          <a:bodyPr/>
          <a:lstStyle/>
          <a:p>
            <a:fld id="{24C8C45C-947F-4981-8B3F-4F32E973C901}" type="slidenum">
              <a:rPr lang="da-DK" smtClean="0">
                <a:solidFill>
                  <a:schemeClr val="tx1"/>
                </a:solidFill>
              </a:rPr>
              <a:pPr/>
              <a:t>3</a:t>
            </a:fld>
            <a:endParaRPr lang="da-DK" dirty="0">
              <a:solidFill>
                <a:schemeClr val="tx1"/>
              </a:solidFill>
            </a:endParaRPr>
          </a:p>
        </p:txBody>
      </p:sp>
      <p:sp>
        <p:nvSpPr>
          <p:cNvPr id="39" name="Titel 1"/>
          <p:cNvSpPr>
            <a:spLocks noGrp="1"/>
          </p:cNvSpPr>
          <p:nvPr>
            <p:ph type="title"/>
          </p:nvPr>
        </p:nvSpPr>
        <p:spPr>
          <a:xfrm>
            <a:off x="831848" y="562963"/>
            <a:ext cx="9007095" cy="921507"/>
          </a:xfrm>
        </p:spPr>
        <p:txBody>
          <a:bodyPr/>
          <a:lstStyle/>
          <a:p>
            <a:pPr>
              <a:tabLst>
                <a:tab pos="3676650" algn="l"/>
              </a:tabLst>
            </a:pPr>
            <a:r>
              <a:rPr lang="da-DK" sz="3600" dirty="0">
                <a:solidFill>
                  <a:srgbClr val="640817"/>
                </a:solidFill>
              </a:rPr>
              <a:t>Viden om, hvad der virker for borgere længere fra arbejdsmarkedet</a:t>
            </a:r>
          </a:p>
        </p:txBody>
      </p:sp>
      <p:sp>
        <p:nvSpPr>
          <p:cNvPr id="41" name="Titel 1"/>
          <p:cNvSpPr txBox="1">
            <a:spLocks/>
          </p:cNvSpPr>
          <p:nvPr/>
        </p:nvSpPr>
        <p:spPr>
          <a:xfrm>
            <a:off x="1239508" y="1927594"/>
            <a:ext cx="2913391" cy="720000"/>
          </a:xfrm>
          <a:prstGeom prst="rect">
            <a:avLst/>
          </a:prstGeom>
        </p:spPr>
        <p:txBody>
          <a:bodyPr vert="horz" lIns="0" tIns="0" rIns="0" bIns="0" rtlCol="0" anchor="ctr" anchorCtr="0">
            <a:noAutofit/>
          </a:bodyPr>
          <a:lstStyle>
            <a:lvl1pPr algn="l" defTabSz="914400" rtl="0" eaLnBrk="1" latinLnBrk="0" hangingPunct="1">
              <a:lnSpc>
                <a:spcPct val="90000"/>
              </a:lnSpc>
              <a:spcBef>
                <a:spcPct val="0"/>
              </a:spcBef>
              <a:buNone/>
              <a:defRPr sz="2800" b="1" kern="1200" spc="-70" baseline="0">
                <a:solidFill>
                  <a:schemeClr val="accent1"/>
                </a:solidFill>
                <a:latin typeface="+mj-lt"/>
                <a:ea typeface="+mj-ea"/>
                <a:cs typeface="+mj-cs"/>
              </a:defRPr>
            </a:lvl1pPr>
          </a:lstStyle>
          <a:p>
            <a:pPr marL="342900" indent="-342900">
              <a:buSzPct val="150000"/>
              <a:buFont typeface="Arial" panose="020B0604020202020204" pitchFamily="34" charset="0"/>
              <a:buChar char="›"/>
            </a:pPr>
            <a:r>
              <a:rPr lang="da-DK" sz="2000" dirty="0">
                <a:solidFill>
                  <a:srgbClr val="C8102E"/>
                </a:solidFill>
              </a:rPr>
              <a:t>Virksomhedsrettede indsatser</a:t>
            </a:r>
          </a:p>
        </p:txBody>
      </p:sp>
      <p:pic>
        <p:nvPicPr>
          <p:cNvPr id="9" name="Billede 8">
            <a:extLst>
              <a:ext uri="{C183D7F6-B498-43B3-948B-1728B52AA6E4}">
                <adec:decorative xmlns:adec="http://schemas.microsoft.com/office/drawing/2017/decorative" val="1"/>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4595944" y="1844906"/>
            <a:ext cx="870587" cy="870587"/>
          </a:xfrm>
          <a:prstGeom prst="rect">
            <a:avLst/>
          </a:prstGeom>
        </p:spPr>
      </p:pic>
      <p:sp>
        <p:nvSpPr>
          <p:cNvPr id="61" name="Titel 1"/>
          <p:cNvSpPr txBox="1">
            <a:spLocks/>
          </p:cNvSpPr>
          <p:nvPr/>
        </p:nvSpPr>
        <p:spPr>
          <a:xfrm>
            <a:off x="1233904" y="3192915"/>
            <a:ext cx="2913391" cy="720000"/>
          </a:xfrm>
          <a:prstGeom prst="rect">
            <a:avLst/>
          </a:prstGeom>
        </p:spPr>
        <p:txBody>
          <a:bodyPr vert="horz" lIns="0" tIns="0" rIns="0" bIns="0" rtlCol="0" anchor="ctr" anchorCtr="0">
            <a:noAutofit/>
          </a:bodyPr>
          <a:lstStyle>
            <a:lvl1pPr algn="l" defTabSz="914400" rtl="0" eaLnBrk="1" latinLnBrk="0" hangingPunct="1">
              <a:lnSpc>
                <a:spcPct val="90000"/>
              </a:lnSpc>
              <a:spcBef>
                <a:spcPct val="0"/>
              </a:spcBef>
              <a:buNone/>
              <a:defRPr sz="2800" b="1" kern="1200" spc="-70" baseline="0">
                <a:solidFill>
                  <a:schemeClr val="accent1"/>
                </a:solidFill>
                <a:latin typeface="+mj-lt"/>
                <a:ea typeface="+mj-ea"/>
                <a:cs typeface="+mj-cs"/>
              </a:defRPr>
            </a:lvl1pPr>
          </a:lstStyle>
          <a:p>
            <a:pPr marL="342900" indent="-342900">
              <a:buSzPct val="150000"/>
              <a:buFont typeface="Arial" panose="020B0604020202020204" pitchFamily="34" charset="0"/>
              <a:buChar char="›"/>
            </a:pPr>
            <a:r>
              <a:rPr lang="da-DK" sz="2000" dirty="0">
                <a:solidFill>
                  <a:srgbClr val="C8102E"/>
                </a:solidFill>
              </a:rPr>
              <a:t>Løntimer</a:t>
            </a:r>
          </a:p>
        </p:txBody>
      </p:sp>
      <p:pic>
        <p:nvPicPr>
          <p:cNvPr id="10" name="Billede 9">
            <a:extLst>
              <a:ext uri="{C183D7F6-B498-43B3-948B-1728B52AA6E4}">
                <adec:decorative xmlns:adec="http://schemas.microsoft.com/office/drawing/2017/decorative" val="1"/>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4595944" y="3192915"/>
            <a:ext cx="981596" cy="720000"/>
          </a:xfrm>
          <a:prstGeom prst="rect">
            <a:avLst/>
          </a:prstGeom>
        </p:spPr>
      </p:pic>
      <p:sp>
        <p:nvSpPr>
          <p:cNvPr id="63" name="Titel 1"/>
          <p:cNvSpPr txBox="1">
            <a:spLocks/>
          </p:cNvSpPr>
          <p:nvPr/>
        </p:nvSpPr>
        <p:spPr>
          <a:xfrm>
            <a:off x="1233904" y="4482896"/>
            <a:ext cx="2913392" cy="720000"/>
          </a:xfrm>
          <a:prstGeom prst="rect">
            <a:avLst/>
          </a:prstGeom>
        </p:spPr>
        <p:txBody>
          <a:bodyPr vert="horz" lIns="0" tIns="0" rIns="0" bIns="0" rtlCol="0" anchor="ctr" anchorCtr="0">
            <a:noAutofit/>
          </a:bodyPr>
          <a:lstStyle>
            <a:lvl1pPr algn="l" defTabSz="914400" rtl="0" eaLnBrk="1" latinLnBrk="0" hangingPunct="1">
              <a:lnSpc>
                <a:spcPct val="90000"/>
              </a:lnSpc>
              <a:spcBef>
                <a:spcPct val="0"/>
              </a:spcBef>
              <a:buNone/>
              <a:defRPr sz="2800" b="1" kern="1200" spc="-70" baseline="0">
                <a:solidFill>
                  <a:schemeClr val="accent1"/>
                </a:solidFill>
                <a:latin typeface="+mj-lt"/>
                <a:ea typeface="+mj-ea"/>
                <a:cs typeface="+mj-cs"/>
              </a:defRPr>
            </a:lvl1pPr>
          </a:lstStyle>
          <a:p>
            <a:pPr marL="342900" indent="-342900">
              <a:buSzPct val="150000"/>
              <a:buFont typeface="Arial" panose="020B0604020202020204" pitchFamily="34" charset="0"/>
              <a:buChar char="›"/>
            </a:pPr>
            <a:r>
              <a:rPr lang="da-DK" sz="2000" dirty="0">
                <a:solidFill>
                  <a:srgbClr val="C8102E"/>
                </a:solidFill>
              </a:rPr>
              <a:t>Antal sager</a:t>
            </a:r>
          </a:p>
        </p:txBody>
      </p:sp>
      <p:pic>
        <p:nvPicPr>
          <p:cNvPr id="11" name="Billede 10">
            <a:extLst>
              <a:ext uri="{C183D7F6-B498-43B3-948B-1728B52AA6E4}">
                <adec:decorative xmlns:adec="http://schemas.microsoft.com/office/drawing/2017/decorative" val="1"/>
              </a:ext>
            </a:extLst>
          </p:cNvPr>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4671324" y="4482896"/>
            <a:ext cx="795207" cy="1020166"/>
          </a:xfrm>
          <a:prstGeom prst="rect">
            <a:avLst/>
          </a:prstGeom>
        </p:spPr>
      </p:pic>
      <p:sp>
        <p:nvSpPr>
          <p:cNvPr id="60" name="Titel 1"/>
          <p:cNvSpPr txBox="1">
            <a:spLocks/>
          </p:cNvSpPr>
          <p:nvPr/>
        </p:nvSpPr>
        <p:spPr>
          <a:xfrm>
            <a:off x="6410668" y="1932628"/>
            <a:ext cx="2913391" cy="720000"/>
          </a:xfrm>
          <a:prstGeom prst="rect">
            <a:avLst/>
          </a:prstGeom>
        </p:spPr>
        <p:txBody>
          <a:bodyPr vert="horz" lIns="0" tIns="0" rIns="0" bIns="0" rtlCol="0" anchor="ctr" anchorCtr="0">
            <a:noAutofit/>
          </a:bodyPr>
          <a:lstStyle>
            <a:lvl1pPr algn="l" defTabSz="914400" rtl="0" eaLnBrk="1" latinLnBrk="0" hangingPunct="1">
              <a:lnSpc>
                <a:spcPct val="90000"/>
              </a:lnSpc>
              <a:spcBef>
                <a:spcPct val="0"/>
              </a:spcBef>
              <a:buNone/>
              <a:defRPr sz="2800" b="1" kern="1200" spc="-70" baseline="0">
                <a:solidFill>
                  <a:schemeClr val="accent1"/>
                </a:solidFill>
                <a:latin typeface="+mj-lt"/>
                <a:ea typeface="+mj-ea"/>
                <a:cs typeface="+mj-cs"/>
              </a:defRPr>
            </a:lvl1pPr>
          </a:lstStyle>
          <a:p>
            <a:pPr marL="342900" indent="-342900">
              <a:buSzPct val="150000"/>
              <a:buFont typeface="Arial" panose="020B0604020202020204" pitchFamily="34" charset="0"/>
              <a:buChar char="›"/>
            </a:pPr>
            <a:r>
              <a:rPr lang="da-DK" sz="2000" dirty="0">
                <a:solidFill>
                  <a:srgbClr val="C8102E"/>
                </a:solidFill>
              </a:rPr>
              <a:t>Individuelt Planlagt job med Støtte</a:t>
            </a:r>
          </a:p>
        </p:txBody>
      </p:sp>
      <p:pic>
        <p:nvPicPr>
          <p:cNvPr id="12" name="Billede 11">
            <a:extLst>
              <a:ext uri="{C183D7F6-B498-43B3-948B-1728B52AA6E4}">
                <adec:decorative xmlns:adec="http://schemas.microsoft.com/office/drawing/2017/decorative" val="1"/>
              </a:ext>
            </a:extLst>
          </p:cNvPr>
          <p:cNvPicPr>
            <a:picLocks noChangeAspect="1"/>
          </p:cNvPicPr>
          <p:nvPr/>
        </p:nvPicPr>
        <p:blipFill>
          <a:blip r:embed="rId6" cstate="hqprint">
            <a:extLst>
              <a:ext uri="{28A0092B-C50C-407E-A947-70E740481C1C}">
                <a14:useLocalDpi xmlns:a14="http://schemas.microsoft.com/office/drawing/2010/main" val="0"/>
              </a:ext>
            </a:extLst>
          </a:blip>
          <a:stretch>
            <a:fillRect/>
          </a:stretch>
        </p:blipFill>
        <p:spPr>
          <a:xfrm>
            <a:off x="9545910" y="1820085"/>
            <a:ext cx="921507" cy="921507"/>
          </a:xfrm>
          <a:prstGeom prst="rect">
            <a:avLst/>
          </a:prstGeom>
        </p:spPr>
      </p:pic>
      <p:sp>
        <p:nvSpPr>
          <p:cNvPr id="62" name="Titel 1"/>
          <p:cNvSpPr txBox="1">
            <a:spLocks/>
          </p:cNvSpPr>
          <p:nvPr/>
        </p:nvSpPr>
        <p:spPr>
          <a:xfrm>
            <a:off x="6410668" y="3192915"/>
            <a:ext cx="2913391" cy="720000"/>
          </a:xfrm>
          <a:prstGeom prst="rect">
            <a:avLst/>
          </a:prstGeom>
        </p:spPr>
        <p:txBody>
          <a:bodyPr vert="horz" lIns="0" tIns="0" rIns="0" bIns="0" rtlCol="0" anchor="ctr" anchorCtr="0">
            <a:noAutofit/>
          </a:bodyPr>
          <a:lstStyle>
            <a:lvl1pPr algn="l" defTabSz="914400" rtl="0" eaLnBrk="1" latinLnBrk="0" hangingPunct="1">
              <a:lnSpc>
                <a:spcPct val="90000"/>
              </a:lnSpc>
              <a:spcBef>
                <a:spcPct val="0"/>
              </a:spcBef>
              <a:buNone/>
              <a:defRPr sz="2800" b="1" kern="1200" spc="-70" baseline="0">
                <a:solidFill>
                  <a:schemeClr val="accent1"/>
                </a:solidFill>
                <a:latin typeface="+mj-lt"/>
                <a:ea typeface="+mj-ea"/>
                <a:cs typeface="+mj-cs"/>
              </a:defRPr>
            </a:lvl1pPr>
          </a:lstStyle>
          <a:p>
            <a:pPr marL="342900" indent="-342900">
              <a:buSzPct val="150000"/>
              <a:buFont typeface="Arial" panose="020B0604020202020204" pitchFamily="34" charset="0"/>
              <a:buChar char="›"/>
            </a:pPr>
            <a:r>
              <a:rPr lang="da-DK" sz="2000" dirty="0">
                <a:solidFill>
                  <a:srgbClr val="C8102E"/>
                </a:solidFill>
              </a:rPr>
              <a:t>Sagsbehandleres tro på borgeren</a:t>
            </a:r>
          </a:p>
        </p:txBody>
      </p:sp>
      <p:pic>
        <p:nvPicPr>
          <p:cNvPr id="13" name="Billede 12">
            <a:extLst>
              <a:ext uri="{C183D7F6-B498-43B3-948B-1728B52AA6E4}">
                <adec:decorative xmlns:adec="http://schemas.microsoft.com/office/drawing/2017/decorative" val="1"/>
              </a:ext>
            </a:extLst>
          </p:cNvPr>
          <p:cNvPicPr>
            <a:picLocks noChangeAspect="1"/>
          </p:cNvPicPr>
          <p:nvPr/>
        </p:nvPicPr>
        <p:blipFill>
          <a:blip r:embed="rId7" cstate="hqprint">
            <a:extLst>
              <a:ext uri="{28A0092B-C50C-407E-A947-70E740481C1C}">
                <a14:useLocalDpi xmlns:a14="http://schemas.microsoft.com/office/drawing/2010/main" val="0"/>
              </a:ext>
            </a:extLst>
          </a:blip>
          <a:stretch>
            <a:fillRect/>
          </a:stretch>
        </p:blipFill>
        <p:spPr>
          <a:xfrm>
            <a:off x="9453187" y="3100948"/>
            <a:ext cx="1039758" cy="903934"/>
          </a:xfrm>
          <a:prstGeom prst="rect">
            <a:avLst/>
          </a:prstGeom>
        </p:spPr>
      </p:pic>
    </p:spTree>
    <p:extLst>
      <p:ext uri="{BB962C8B-B14F-4D97-AF65-F5344CB8AC3E}">
        <p14:creationId xmlns:p14="http://schemas.microsoft.com/office/powerpoint/2010/main" val="26301371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BECEF"/>
        </a:solidFill>
        <a:effectLst/>
      </p:bgPr>
    </p:bg>
    <p:spTree>
      <p:nvGrpSpPr>
        <p:cNvPr id="1" name=""/>
        <p:cNvGrpSpPr/>
        <p:nvPr/>
      </p:nvGrpSpPr>
      <p:grpSpPr>
        <a:xfrm>
          <a:off x="0" y="0"/>
          <a:ext cx="0" cy="0"/>
          <a:chOff x="0" y="0"/>
          <a:chExt cx="0" cy="0"/>
        </a:xfrm>
      </p:grpSpPr>
      <p:sp>
        <p:nvSpPr>
          <p:cNvPr id="3" name="Pladsholder til slidenummer 2">
            <a:extLst>
              <a:ext uri="{FF2B5EF4-FFF2-40B4-BE49-F238E27FC236}">
                <a16:creationId xmlns:a16="http://schemas.microsoft.com/office/drawing/2014/main" id="{D3AB41CF-181E-3615-317E-CFCB6091DA48}"/>
              </a:ext>
            </a:extLst>
          </p:cNvPr>
          <p:cNvSpPr>
            <a:spLocks noGrp="1"/>
          </p:cNvSpPr>
          <p:nvPr>
            <p:ph type="sldNum" sz="quarter" idx="12"/>
          </p:nvPr>
        </p:nvSpPr>
        <p:spPr/>
        <p:txBody>
          <a:bodyPr/>
          <a:lstStyle/>
          <a:p>
            <a:fld id="{24C8C45C-947F-4981-8B3F-4F32E973C901}" type="slidenum">
              <a:rPr lang="da-DK" smtClean="0">
                <a:solidFill>
                  <a:schemeClr val="tx1"/>
                </a:solidFill>
              </a:rPr>
              <a:pPr/>
              <a:t>4</a:t>
            </a:fld>
            <a:endParaRPr lang="da-DK" dirty="0">
              <a:solidFill>
                <a:schemeClr val="tx1"/>
              </a:solidFill>
            </a:endParaRPr>
          </a:p>
        </p:txBody>
      </p:sp>
      <p:sp>
        <p:nvSpPr>
          <p:cNvPr id="12" name="Tekstfelt 11"/>
          <p:cNvSpPr txBox="1"/>
          <p:nvPr/>
        </p:nvSpPr>
        <p:spPr>
          <a:xfrm>
            <a:off x="0" y="4552"/>
            <a:ext cx="12192000" cy="402775"/>
          </a:xfrm>
          <a:prstGeom prst="rect">
            <a:avLst/>
          </a:prstGeom>
          <a:solidFill>
            <a:schemeClr val="accent2">
              <a:lumMod val="50000"/>
            </a:schemeClr>
          </a:solidFill>
        </p:spPr>
        <p:txBody>
          <a:bodyPr wrap="square" lIns="792000" tIns="108000" rIns="0" bIns="108000" rtlCol="0">
            <a:spAutoFit/>
          </a:bodyPr>
          <a:lstStyle/>
          <a:p>
            <a:pPr algn="l"/>
            <a:r>
              <a:rPr lang="da-DK" sz="1200" b="1" spc="-10" baseline="0" dirty="0">
                <a:solidFill>
                  <a:schemeClr val="bg1"/>
                </a:solidFill>
              </a:rPr>
              <a:t>Borgere længere fra arbejdsmarkedet</a:t>
            </a:r>
          </a:p>
        </p:txBody>
      </p:sp>
      <p:sp>
        <p:nvSpPr>
          <p:cNvPr id="8" name="Title 7">
            <a:extLst>
              <a:ext uri="{FF2B5EF4-FFF2-40B4-BE49-F238E27FC236}">
                <a16:creationId xmlns:a16="http://schemas.microsoft.com/office/drawing/2014/main" id="{AF55C8B3-1549-AC2B-E595-4946FA86D1E5}"/>
              </a:ext>
            </a:extLst>
          </p:cNvPr>
          <p:cNvSpPr>
            <a:spLocks noGrp="1"/>
          </p:cNvSpPr>
          <p:nvPr>
            <p:ph type="title"/>
          </p:nvPr>
        </p:nvSpPr>
        <p:spPr>
          <a:xfrm>
            <a:off x="811254" y="907721"/>
            <a:ext cx="10883900" cy="1219200"/>
          </a:xfrm>
        </p:spPr>
        <p:txBody>
          <a:bodyPr/>
          <a:lstStyle/>
          <a:p>
            <a:r>
              <a:rPr lang="da-DK" dirty="0">
                <a:solidFill>
                  <a:srgbClr val="C8102E"/>
                </a:solidFill>
              </a:rPr>
              <a:t>Virksomhedsrettede indsatser virker</a:t>
            </a:r>
          </a:p>
        </p:txBody>
      </p:sp>
      <p:sp>
        <p:nvSpPr>
          <p:cNvPr id="9" name="Content Placeholder 8">
            <a:extLst>
              <a:ext uri="{FF2B5EF4-FFF2-40B4-BE49-F238E27FC236}">
                <a16:creationId xmlns:a16="http://schemas.microsoft.com/office/drawing/2014/main" id="{32E6B0B9-7FEB-47E0-370F-6BB5AAC12F4A}"/>
              </a:ext>
            </a:extLst>
          </p:cNvPr>
          <p:cNvSpPr>
            <a:spLocks noGrp="1"/>
          </p:cNvSpPr>
          <p:nvPr>
            <p:ph idx="1"/>
          </p:nvPr>
        </p:nvSpPr>
        <p:spPr>
          <a:xfrm>
            <a:off x="812800" y="1674782"/>
            <a:ext cx="4876801" cy="3606800"/>
          </a:xfrm>
        </p:spPr>
        <p:txBody>
          <a:bodyPr/>
          <a:lstStyle/>
          <a:p>
            <a:pPr marL="0" indent="0">
              <a:buNone/>
            </a:pPr>
            <a:r>
              <a:rPr lang="da-DK" sz="2000" dirty="0"/>
              <a:t>Virksomhedsrettede indsatser kan være effektive redskaber til at bringe udsatte borgere tættere på arbejdsmarkedet.</a:t>
            </a:r>
          </a:p>
          <a:p>
            <a:pPr marL="0" indent="0">
              <a:buNone/>
            </a:pPr>
            <a:endParaRPr lang="da-DK" sz="2000" dirty="0"/>
          </a:p>
          <a:p>
            <a:pPr marL="0" indent="0">
              <a:buNone/>
            </a:pPr>
            <a:r>
              <a:rPr lang="da-DK" sz="2000" dirty="0"/>
              <a:t>De bruges til at skabe kontakt til arbejdsmarkedet og styrke borgerens netværk.</a:t>
            </a:r>
          </a:p>
          <a:p>
            <a:pPr marL="0" indent="0">
              <a:buNone/>
            </a:pPr>
            <a:endParaRPr lang="da-DK" sz="2000" dirty="0"/>
          </a:p>
          <a:p>
            <a:pPr marL="0" indent="0">
              <a:buNone/>
            </a:pPr>
            <a:r>
              <a:rPr lang="da-DK" sz="2000" dirty="0"/>
              <a:t>Virker især godt, når de kombineres med andre tilbud, fx mentorstøtte.</a:t>
            </a:r>
          </a:p>
        </p:txBody>
      </p:sp>
      <p:sp>
        <p:nvSpPr>
          <p:cNvPr id="16" name="Text Placeholder 25">
            <a:extLst>
              <a:ext uri="{FF2B5EF4-FFF2-40B4-BE49-F238E27FC236}">
                <a16:creationId xmlns:a16="http://schemas.microsoft.com/office/drawing/2014/main" id="{B8E0D237-DF49-E7C2-8957-D53E19207C94}"/>
              </a:ext>
            </a:extLst>
          </p:cNvPr>
          <p:cNvSpPr>
            <a:spLocks noGrp="1"/>
          </p:cNvSpPr>
          <p:nvPr>
            <p:ph type="body" sz="quarter" idx="14"/>
          </p:nvPr>
        </p:nvSpPr>
        <p:spPr>
          <a:xfrm>
            <a:off x="6550756" y="4841813"/>
            <a:ext cx="4174394" cy="1247774"/>
          </a:xfrm>
        </p:spPr>
        <p:txBody>
          <a:bodyPr lIns="180000" bIns="180000" anchor="b"/>
          <a:lstStyle/>
          <a:p>
            <a:r>
              <a:rPr lang="da-DK" sz="1800" b="1" dirty="0">
                <a:solidFill>
                  <a:srgbClr val="C8102E"/>
                </a:solidFill>
              </a:rPr>
              <a:t>Privat løntilskud </a:t>
            </a:r>
            <a:r>
              <a:rPr lang="da-DK" sz="1800" dirty="0">
                <a:solidFill>
                  <a:srgbClr val="C8102E"/>
                </a:solidFill>
              </a:rPr>
              <a:t>ser ud til at have de mest markante effekter, men nyere litteratur tyder også på positive effekter af </a:t>
            </a:r>
            <a:r>
              <a:rPr lang="da-DK" sz="1800" b="1" dirty="0">
                <a:solidFill>
                  <a:srgbClr val="C8102E"/>
                </a:solidFill>
              </a:rPr>
              <a:t>virksomhedspraktik</a:t>
            </a:r>
          </a:p>
        </p:txBody>
      </p:sp>
      <p:cxnSp>
        <p:nvCxnSpPr>
          <p:cNvPr id="17" name="Vinklet forbindelse 16">
            <a:extLst>
              <a:ext uri="{C183D7F6-B498-43B3-948B-1728B52AA6E4}">
                <adec:decorative xmlns:adec="http://schemas.microsoft.com/office/drawing/2017/decorative" val="1"/>
              </a:ext>
            </a:extLst>
          </p:cNvPr>
          <p:cNvCxnSpPr/>
          <p:nvPr/>
        </p:nvCxnSpPr>
        <p:spPr>
          <a:xfrm>
            <a:off x="6550756" y="5369586"/>
            <a:ext cx="720000" cy="720000"/>
          </a:xfrm>
          <a:prstGeom prst="bentConnector3">
            <a:avLst>
              <a:gd name="adj1" fmla="val -132"/>
            </a:avLst>
          </a:prstGeom>
          <a:ln w="38100" cap="rnd">
            <a:solidFill>
              <a:srgbClr val="C8102E"/>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pic>
        <p:nvPicPr>
          <p:cNvPr id="5" name="Billede 4">
            <a:extLst>
              <a:ext uri="{C183D7F6-B498-43B3-948B-1728B52AA6E4}">
                <adec:decorative xmlns:adec="http://schemas.microsoft.com/office/drawing/2017/decorative" val="1"/>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0556947" y="4156749"/>
            <a:ext cx="1138207" cy="1138207"/>
          </a:xfrm>
          <a:prstGeom prst="rect">
            <a:avLst/>
          </a:prstGeom>
        </p:spPr>
      </p:pic>
    </p:spTree>
    <p:extLst>
      <p:ext uri="{BB962C8B-B14F-4D97-AF65-F5344CB8AC3E}">
        <p14:creationId xmlns:p14="http://schemas.microsoft.com/office/powerpoint/2010/main" val="7251932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BECEF"/>
        </a:solidFill>
        <a:effectLst/>
      </p:bgPr>
    </p:bg>
    <p:spTree>
      <p:nvGrpSpPr>
        <p:cNvPr id="1" name=""/>
        <p:cNvGrpSpPr/>
        <p:nvPr/>
      </p:nvGrpSpPr>
      <p:grpSpPr>
        <a:xfrm>
          <a:off x="0" y="0"/>
          <a:ext cx="0" cy="0"/>
          <a:chOff x="0" y="0"/>
          <a:chExt cx="0" cy="0"/>
        </a:xfrm>
      </p:grpSpPr>
      <p:sp>
        <p:nvSpPr>
          <p:cNvPr id="3" name="Pladsholder til slidenummer 2">
            <a:extLst>
              <a:ext uri="{FF2B5EF4-FFF2-40B4-BE49-F238E27FC236}">
                <a16:creationId xmlns:a16="http://schemas.microsoft.com/office/drawing/2014/main" id="{D9D0E6F7-C573-24A8-A89E-78898F098B42}"/>
              </a:ext>
            </a:extLst>
          </p:cNvPr>
          <p:cNvSpPr>
            <a:spLocks noGrp="1"/>
          </p:cNvSpPr>
          <p:nvPr>
            <p:ph type="sldNum" sz="quarter" idx="12"/>
          </p:nvPr>
        </p:nvSpPr>
        <p:spPr/>
        <p:txBody>
          <a:bodyPr/>
          <a:lstStyle/>
          <a:p>
            <a:fld id="{24C8C45C-947F-4981-8B3F-4F32E973C901}" type="slidenum">
              <a:rPr lang="da-DK" smtClean="0">
                <a:solidFill>
                  <a:schemeClr val="tx1"/>
                </a:solidFill>
              </a:rPr>
              <a:pPr/>
              <a:t>5</a:t>
            </a:fld>
            <a:endParaRPr lang="da-DK" dirty="0">
              <a:solidFill>
                <a:schemeClr val="tx1"/>
              </a:solidFill>
            </a:endParaRPr>
          </a:p>
        </p:txBody>
      </p:sp>
      <p:sp>
        <p:nvSpPr>
          <p:cNvPr id="13" name="Tekstfelt 12"/>
          <p:cNvSpPr txBox="1"/>
          <p:nvPr/>
        </p:nvSpPr>
        <p:spPr>
          <a:xfrm>
            <a:off x="0" y="4552"/>
            <a:ext cx="12192000" cy="402775"/>
          </a:xfrm>
          <a:prstGeom prst="rect">
            <a:avLst/>
          </a:prstGeom>
          <a:solidFill>
            <a:schemeClr val="accent2">
              <a:lumMod val="50000"/>
            </a:schemeClr>
          </a:solidFill>
        </p:spPr>
        <p:txBody>
          <a:bodyPr wrap="square" lIns="792000" tIns="108000" rIns="0" bIns="108000" rtlCol="0">
            <a:spAutoFit/>
          </a:bodyPr>
          <a:lstStyle/>
          <a:p>
            <a:pPr algn="l"/>
            <a:r>
              <a:rPr lang="da-DK" sz="1200" b="1" spc="-10" baseline="0" dirty="0">
                <a:solidFill>
                  <a:schemeClr val="bg1"/>
                </a:solidFill>
              </a:rPr>
              <a:t>Borgere længere fra arbejdsmarkedet</a:t>
            </a:r>
          </a:p>
        </p:txBody>
      </p:sp>
      <p:sp>
        <p:nvSpPr>
          <p:cNvPr id="26" name="Title 25">
            <a:extLst>
              <a:ext uri="{FF2B5EF4-FFF2-40B4-BE49-F238E27FC236}">
                <a16:creationId xmlns:a16="http://schemas.microsoft.com/office/drawing/2014/main" id="{4630F3C6-7AF5-79A9-C86F-019F2690999D}"/>
              </a:ext>
            </a:extLst>
          </p:cNvPr>
          <p:cNvSpPr>
            <a:spLocks noGrp="1"/>
          </p:cNvSpPr>
          <p:nvPr>
            <p:ph type="title"/>
          </p:nvPr>
        </p:nvSpPr>
        <p:spPr>
          <a:xfrm>
            <a:off x="812799" y="906389"/>
            <a:ext cx="10721976" cy="813727"/>
          </a:xfrm>
        </p:spPr>
        <p:txBody>
          <a:bodyPr/>
          <a:lstStyle/>
          <a:p>
            <a:r>
              <a:rPr lang="da-DK" dirty="0">
                <a:solidFill>
                  <a:srgbClr val="C8102E"/>
                </a:solidFill>
              </a:rPr>
              <a:t>Individuelt Planlagt job Med Støtte</a:t>
            </a:r>
          </a:p>
        </p:txBody>
      </p:sp>
      <p:sp>
        <p:nvSpPr>
          <p:cNvPr id="16" name="Content Placeholder 5">
            <a:extLst>
              <a:ext uri="{FF2B5EF4-FFF2-40B4-BE49-F238E27FC236}">
                <a16:creationId xmlns:a16="http://schemas.microsoft.com/office/drawing/2014/main" id="{491422B1-66FE-DAFB-4A53-F02EDC415922}"/>
              </a:ext>
            </a:extLst>
          </p:cNvPr>
          <p:cNvSpPr txBox="1">
            <a:spLocks/>
          </p:cNvSpPr>
          <p:nvPr/>
        </p:nvSpPr>
        <p:spPr>
          <a:xfrm>
            <a:off x="819735" y="1447802"/>
            <a:ext cx="4869865" cy="4401482"/>
          </a:xfrm>
          <a:prstGeom prst="rect">
            <a:avLst/>
          </a:prstGeom>
        </p:spPr>
        <p:txBody>
          <a:bodyPr vert="horz" lIns="0" tIns="0" rIns="0" bIns="0" rtlCol="0">
            <a:noAutofit/>
          </a:bodyPr>
          <a:lstStyle>
            <a:lvl1pPr marL="18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1pPr>
            <a:lvl2pPr marL="36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2pPr>
            <a:lvl3pPr marL="266400" indent="-266400" algn="l" defTabSz="914400" rtl="0" eaLnBrk="1" latinLnBrk="0" hangingPunct="1">
              <a:lnSpc>
                <a:spcPct val="110000"/>
              </a:lnSpc>
              <a:spcBef>
                <a:spcPts val="800"/>
              </a:spcBef>
              <a:spcAft>
                <a:spcPts val="800"/>
              </a:spcAft>
              <a:buFont typeface="+mj-lt"/>
              <a:buAutoNum type="arabicPeriod"/>
              <a:defRPr sz="2000" b="0" kern="1200">
                <a:solidFill>
                  <a:schemeClr val="tx1"/>
                </a:solidFill>
                <a:latin typeface="+mn-lt"/>
                <a:ea typeface="+mn-ea"/>
                <a:cs typeface="+mn-cs"/>
              </a:defRPr>
            </a:lvl3pPr>
            <a:lvl4pPr marL="446400" indent="-266400" algn="l" defTabSz="914400" rtl="0" eaLnBrk="1" latinLnBrk="0" hangingPunct="1">
              <a:lnSpc>
                <a:spcPct val="110000"/>
              </a:lnSpc>
              <a:spcBef>
                <a:spcPts val="0"/>
              </a:spcBef>
              <a:spcAft>
                <a:spcPts val="800"/>
              </a:spcAft>
              <a:buFont typeface="+mj-lt"/>
              <a:buAutoNum type="alphaLcPeriod"/>
              <a:defRPr sz="1600" b="0" kern="1200">
                <a:solidFill>
                  <a:schemeClr val="tx1"/>
                </a:solidFill>
                <a:latin typeface="+mn-lt"/>
                <a:ea typeface="+mn-ea"/>
                <a:cs typeface="+mn-cs"/>
              </a:defRPr>
            </a:lvl4pPr>
            <a:lvl5pPr marL="0" indent="0" algn="l" defTabSz="914400" rtl="0" eaLnBrk="1" latinLnBrk="0" hangingPunct="1">
              <a:lnSpc>
                <a:spcPct val="110000"/>
              </a:lnSpc>
              <a:spcBef>
                <a:spcPts val="1200"/>
              </a:spcBef>
              <a:spcAft>
                <a:spcPts val="0"/>
              </a:spcAft>
              <a:buFont typeface="Arial" panose="020B0604020202020204" pitchFamily="34" charset="0"/>
              <a:buChar char="​"/>
              <a:tabLst/>
              <a:defRPr sz="1600" b="1" kern="1200" spc="-10" baseline="0">
                <a:solidFill>
                  <a:schemeClr val="accent1"/>
                </a:solidFill>
                <a:latin typeface="+mn-lt"/>
                <a:ea typeface="+mn-ea"/>
                <a:cs typeface="+mn-cs"/>
              </a:defRPr>
            </a:lvl5pPr>
            <a:lvl6pPr marL="0" indent="0" algn="l" defTabSz="914400" rtl="0" eaLnBrk="1" latinLnBrk="0" hangingPunct="1">
              <a:lnSpc>
                <a:spcPct val="110000"/>
              </a:lnSpc>
              <a:spcBef>
                <a:spcPts val="0"/>
              </a:spcBef>
              <a:spcAft>
                <a:spcPts val="0"/>
              </a:spcAft>
              <a:buFont typeface="Arial" panose="020B0604020202020204" pitchFamily="34" charset="0"/>
              <a:buChar char="​"/>
              <a:defRPr sz="1600" kern="1200" spc="-10" baseline="0">
                <a:solidFill>
                  <a:schemeClr val="tx1"/>
                </a:solidFill>
                <a:latin typeface="+mn-lt"/>
                <a:ea typeface="+mn-ea"/>
                <a:cs typeface="+mn-cs"/>
              </a:defRPr>
            </a:lvl6pPr>
            <a:lvl7pPr marL="0" indent="0" algn="l" defTabSz="914400" rtl="0" eaLnBrk="1" latinLnBrk="0" hangingPunct="1">
              <a:lnSpc>
                <a:spcPct val="100000"/>
              </a:lnSpc>
              <a:spcBef>
                <a:spcPts val="500"/>
              </a:spcBef>
              <a:spcAft>
                <a:spcPts val="0"/>
              </a:spcAft>
              <a:buFont typeface="Arial" panose="020B0604020202020204" pitchFamily="34" charset="0"/>
              <a:buChar char="​"/>
              <a:defRPr sz="2000" b="0" kern="1200" spc="-30" baseline="0">
                <a:solidFill>
                  <a:schemeClr val="tx1"/>
                </a:solidFill>
                <a:latin typeface="+mn-lt"/>
                <a:ea typeface="+mn-ea"/>
                <a:cs typeface="+mn-cs"/>
              </a:defRPr>
            </a:lvl7pPr>
            <a:lvl8pPr marL="0" indent="0" algn="l" defTabSz="914400" rtl="0" eaLnBrk="1" latinLnBrk="0" hangingPunct="1">
              <a:lnSpc>
                <a:spcPct val="80000"/>
              </a:lnSpc>
              <a:spcBef>
                <a:spcPts val="500"/>
              </a:spcBef>
              <a:spcAft>
                <a:spcPts val="0"/>
              </a:spcAft>
              <a:buFont typeface="Arial" panose="020B0604020202020204" pitchFamily="34" charset="0"/>
              <a:buChar char="​"/>
              <a:defRPr sz="4200" b="1" kern="1200" spc="-150" baseline="0">
                <a:solidFill>
                  <a:schemeClr val="tx1"/>
                </a:solidFill>
                <a:latin typeface="+mn-lt"/>
                <a:ea typeface="+mn-ea"/>
                <a:cs typeface="+mn-cs"/>
              </a:defRPr>
            </a:lvl8pPr>
            <a:lvl9pPr marL="0" indent="0" algn="l" defTabSz="914400" rtl="0" eaLnBrk="1" latinLnBrk="0" hangingPunct="1">
              <a:lnSpc>
                <a:spcPct val="90000"/>
              </a:lnSpc>
              <a:spcBef>
                <a:spcPts val="500"/>
              </a:spcBef>
              <a:spcAft>
                <a:spcPts val="0"/>
              </a:spcAft>
              <a:buFont typeface="Arial" panose="020B0604020202020204" pitchFamily="34" charset="0"/>
              <a:buChar char="​"/>
              <a:defRPr sz="1000" kern="1200" baseline="0">
                <a:solidFill>
                  <a:schemeClr val="tx1"/>
                </a:solidFill>
                <a:latin typeface="+mn-lt"/>
                <a:ea typeface="+mn-ea"/>
                <a:cs typeface="+mn-cs"/>
              </a:defRPr>
            </a:lvl9pPr>
          </a:lstStyle>
          <a:p>
            <a:pPr marL="0" indent="0">
              <a:spcAft>
                <a:spcPts val="1800"/>
              </a:spcAft>
              <a:buNone/>
            </a:pPr>
            <a:r>
              <a:rPr lang="da-DK" sz="2000" dirty="0"/>
              <a:t>Der er gode effekter af IPS (</a:t>
            </a:r>
            <a:r>
              <a:rPr lang="da-DK" sz="2000" dirty="0" err="1"/>
              <a:t>Individual</a:t>
            </a:r>
            <a:r>
              <a:rPr lang="da-DK" sz="2000" dirty="0"/>
              <a:t> Placement and Support), herunder:</a:t>
            </a:r>
          </a:p>
          <a:p>
            <a:pPr marL="360363" indent="-360363">
              <a:buClr>
                <a:schemeClr val="accent5">
                  <a:lumMod val="75000"/>
                </a:schemeClr>
              </a:buClr>
              <a:buSzPct val="150000"/>
              <a:buFont typeface="Arial" panose="020B0604020202020204" pitchFamily="34" charset="0"/>
              <a:buChar char="›"/>
            </a:pPr>
            <a:r>
              <a:rPr lang="da-DK" sz="2000" dirty="0"/>
              <a:t>Øget beskæftigelse</a:t>
            </a:r>
          </a:p>
          <a:p>
            <a:pPr marL="360363" indent="-360363">
              <a:buClr>
                <a:schemeClr val="accent5">
                  <a:lumMod val="75000"/>
                </a:schemeClr>
              </a:buClr>
              <a:buSzPct val="150000"/>
              <a:buFont typeface="Arial" panose="020B0604020202020204" pitchFamily="34" charset="0"/>
              <a:buChar char="›"/>
            </a:pPr>
            <a:r>
              <a:rPr lang="da-DK" sz="2000" dirty="0"/>
              <a:t>Øget livskvalitet</a:t>
            </a:r>
          </a:p>
          <a:p>
            <a:pPr marL="360363" indent="-360363">
              <a:buClr>
                <a:schemeClr val="accent5">
                  <a:lumMod val="75000"/>
                </a:schemeClr>
              </a:buClr>
              <a:buSzPct val="150000"/>
              <a:buFont typeface="Arial" panose="020B0604020202020204" pitchFamily="34" charset="0"/>
              <a:buChar char="›"/>
            </a:pPr>
            <a:r>
              <a:rPr lang="da-DK" sz="2000" dirty="0"/>
              <a:t>Øget tilfredshed med den indsats de modtager</a:t>
            </a:r>
          </a:p>
          <a:p>
            <a:pPr marL="360363" indent="-360363">
              <a:buClr>
                <a:schemeClr val="accent5">
                  <a:lumMod val="75000"/>
                </a:schemeClr>
              </a:buClr>
              <a:buSzPct val="150000"/>
              <a:buFont typeface="Arial" panose="020B0604020202020204" pitchFamily="34" charset="0"/>
              <a:buChar char="›"/>
            </a:pPr>
            <a:r>
              <a:rPr lang="da-DK" sz="2000" dirty="0"/>
              <a:t>Besparelser på psykiatrisk behandling samt sociale- og beskæftigelsesindsatser</a:t>
            </a:r>
          </a:p>
          <a:p>
            <a:pPr marL="0" indent="0">
              <a:buClr>
                <a:srgbClr val="4FC1B1"/>
              </a:buClr>
              <a:buSzPct val="150000"/>
              <a:buNone/>
            </a:pPr>
            <a:r>
              <a:rPr lang="da-DK" sz="2000" dirty="0"/>
              <a:t>Læs mere om IPS metoden </a:t>
            </a:r>
            <a:r>
              <a:rPr lang="da-DK" sz="2000" dirty="0">
                <a:hlinkClick r:id="rId3"/>
              </a:rPr>
              <a:t>her</a:t>
            </a:r>
            <a:r>
              <a:rPr lang="da-DK" sz="2000" dirty="0"/>
              <a:t>.</a:t>
            </a:r>
          </a:p>
        </p:txBody>
      </p:sp>
      <p:sp>
        <p:nvSpPr>
          <p:cNvPr id="18" name="Text Placeholder 25">
            <a:extLst>
              <a:ext uri="{FF2B5EF4-FFF2-40B4-BE49-F238E27FC236}">
                <a16:creationId xmlns:a16="http://schemas.microsoft.com/office/drawing/2014/main" id="{B8E0D237-DF49-E7C2-8957-D53E19207C94}"/>
              </a:ext>
            </a:extLst>
          </p:cNvPr>
          <p:cNvSpPr txBox="1">
            <a:spLocks/>
          </p:cNvSpPr>
          <p:nvPr/>
        </p:nvSpPr>
        <p:spPr>
          <a:xfrm>
            <a:off x="7013408" y="4671068"/>
            <a:ext cx="4283242" cy="1247774"/>
          </a:xfrm>
          <a:prstGeom prst="rect">
            <a:avLst/>
          </a:prstGeom>
        </p:spPr>
        <p:txBody>
          <a:bodyPr lIns="180000" bIns="180000" anchor="b"/>
          <a:lstStyle>
            <a:lvl1pPr marL="18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1pPr>
            <a:lvl2pPr marL="36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2pPr>
            <a:lvl3pPr marL="266400" indent="-266400" algn="l" defTabSz="914400" rtl="0" eaLnBrk="1" latinLnBrk="0" hangingPunct="1">
              <a:lnSpc>
                <a:spcPct val="110000"/>
              </a:lnSpc>
              <a:spcBef>
                <a:spcPts val="800"/>
              </a:spcBef>
              <a:spcAft>
                <a:spcPts val="800"/>
              </a:spcAft>
              <a:buFont typeface="+mj-lt"/>
              <a:buAutoNum type="arabicPeriod"/>
              <a:defRPr sz="2000" b="0" kern="1200">
                <a:solidFill>
                  <a:schemeClr val="tx1"/>
                </a:solidFill>
                <a:latin typeface="+mn-lt"/>
                <a:ea typeface="+mn-ea"/>
                <a:cs typeface="+mn-cs"/>
              </a:defRPr>
            </a:lvl3pPr>
            <a:lvl4pPr marL="446400" indent="-266400" algn="l" defTabSz="914400" rtl="0" eaLnBrk="1" latinLnBrk="0" hangingPunct="1">
              <a:lnSpc>
                <a:spcPct val="110000"/>
              </a:lnSpc>
              <a:spcBef>
                <a:spcPts val="0"/>
              </a:spcBef>
              <a:spcAft>
                <a:spcPts val="800"/>
              </a:spcAft>
              <a:buFont typeface="+mj-lt"/>
              <a:buAutoNum type="alphaLcPeriod"/>
              <a:defRPr sz="1600" b="0" kern="1200">
                <a:solidFill>
                  <a:schemeClr val="tx1"/>
                </a:solidFill>
                <a:latin typeface="+mn-lt"/>
                <a:ea typeface="+mn-ea"/>
                <a:cs typeface="+mn-cs"/>
              </a:defRPr>
            </a:lvl4pPr>
            <a:lvl5pPr marL="0" indent="0" algn="l" defTabSz="914400" rtl="0" eaLnBrk="1" latinLnBrk="0" hangingPunct="1">
              <a:lnSpc>
                <a:spcPct val="110000"/>
              </a:lnSpc>
              <a:spcBef>
                <a:spcPts val="1200"/>
              </a:spcBef>
              <a:spcAft>
                <a:spcPts val="0"/>
              </a:spcAft>
              <a:buFont typeface="Arial" panose="020B0604020202020204" pitchFamily="34" charset="0"/>
              <a:buChar char="​"/>
              <a:tabLst/>
              <a:defRPr sz="1600" b="1" kern="1200" spc="-10" baseline="0">
                <a:solidFill>
                  <a:schemeClr val="accent1"/>
                </a:solidFill>
                <a:latin typeface="+mn-lt"/>
                <a:ea typeface="+mn-ea"/>
                <a:cs typeface="+mn-cs"/>
              </a:defRPr>
            </a:lvl5pPr>
            <a:lvl6pPr marL="0" indent="0" algn="l" defTabSz="914400" rtl="0" eaLnBrk="1" latinLnBrk="0" hangingPunct="1">
              <a:lnSpc>
                <a:spcPct val="110000"/>
              </a:lnSpc>
              <a:spcBef>
                <a:spcPts val="0"/>
              </a:spcBef>
              <a:spcAft>
                <a:spcPts val="0"/>
              </a:spcAft>
              <a:buFont typeface="Arial" panose="020B0604020202020204" pitchFamily="34" charset="0"/>
              <a:buChar char="​"/>
              <a:defRPr sz="1600" kern="1200" spc="-10" baseline="0">
                <a:solidFill>
                  <a:schemeClr val="tx1"/>
                </a:solidFill>
                <a:latin typeface="+mn-lt"/>
                <a:ea typeface="+mn-ea"/>
                <a:cs typeface="+mn-cs"/>
              </a:defRPr>
            </a:lvl6pPr>
            <a:lvl7pPr marL="0" indent="0" algn="l" defTabSz="914400" rtl="0" eaLnBrk="1" latinLnBrk="0" hangingPunct="1">
              <a:lnSpc>
                <a:spcPct val="100000"/>
              </a:lnSpc>
              <a:spcBef>
                <a:spcPts val="500"/>
              </a:spcBef>
              <a:spcAft>
                <a:spcPts val="0"/>
              </a:spcAft>
              <a:buFont typeface="Arial" panose="020B0604020202020204" pitchFamily="34" charset="0"/>
              <a:buChar char="​"/>
              <a:defRPr sz="2000" b="0" kern="1200" spc="-30" baseline="0">
                <a:solidFill>
                  <a:schemeClr val="tx1"/>
                </a:solidFill>
                <a:latin typeface="+mn-lt"/>
                <a:ea typeface="+mn-ea"/>
                <a:cs typeface="+mn-cs"/>
              </a:defRPr>
            </a:lvl7pPr>
            <a:lvl8pPr marL="0" indent="0" algn="l" defTabSz="914400" rtl="0" eaLnBrk="1" latinLnBrk="0" hangingPunct="1">
              <a:lnSpc>
                <a:spcPct val="80000"/>
              </a:lnSpc>
              <a:spcBef>
                <a:spcPts val="500"/>
              </a:spcBef>
              <a:spcAft>
                <a:spcPts val="0"/>
              </a:spcAft>
              <a:buFont typeface="Arial" panose="020B0604020202020204" pitchFamily="34" charset="0"/>
              <a:buChar char="​"/>
              <a:defRPr sz="4200" b="1" kern="1200" spc="-150" baseline="0">
                <a:solidFill>
                  <a:schemeClr val="tx1"/>
                </a:solidFill>
                <a:latin typeface="+mn-lt"/>
                <a:ea typeface="+mn-ea"/>
                <a:cs typeface="+mn-cs"/>
              </a:defRPr>
            </a:lvl8pPr>
            <a:lvl9pPr marL="0" indent="0" algn="l" defTabSz="914400" rtl="0" eaLnBrk="1" latinLnBrk="0" hangingPunct="1">
              <a:lnSpc>
                <a:spcPct val="90000"/>
              </a:lnSpc>
              <a:spcBef>
                <a:spcPts val="500"/>
              </a:spcBef>
              <a:spcAft>
                <a:spcPts val="0"/>
              </a:spcAft>
              <a:buFont typeface="Arial" panose="020B0604020202020204" pitchFamily="34" charset="0"/>
              <a:buChar char="​"/>
              <a:defRPr sz="1000" kern="1200" baseline="0">
                <a:solidFill>
                  <a:schemeClr val="tx1"/>
                </a:solidFill>
                <a:latin typeface="+mn-lt"/>
                <a:ea typeface="+mn-ea"/>
                <a:cs typeface="+mn-cs"/>
              </a:defRPr>
            </a:lvl9pPr>
          </a:lstStyle>
          <a:p>
            <a:pPr marL="0" indent="0">
              <a:buNone/>
            </a:pPr>
            <a:r>
              <a:rPr lang="da-DK" sz="1800" b="1" dirty="0">
                <a:solidFill>
                  <a:srgbClr val="C8102E"/>
                </a:solidFill>
              </a:rPr>
              <a:t>72.000 kr.</a:t>
            </a:r>
            <a:r>
              <a:rPr lang="da-DK" sz="1800" dirty="0">
                <a:solidFill>
                  <a:srgbClr val="C8102E"/>
                </a:solidFill>
              </a:rPr>
              <a:t> i samfundsøkonomisk besparelse per borger i IPS</a:t>
            </a:r>
          </a:p>
          <a:p>
            <a:pPr marL="0" indent="0">
              <a:buNone/>
            </a:pPr>
            <a:endParaRPr lang="da-DK" sz="1800" b="1" dirty="0">
              <a:solidFill>
                <a:srgbClr val="C8102E"/>
              </a:solidFill>
            </a:endParaRPr>
          </a:p>
        </p:txBody>
      </p:sp>
      <p:cxnSp>
        <p:nvCxnSpPr>
          <p:cNvPr id="19" name="Vinklet forbindelse 18">
            <a:extLst>
              <a:ext uri="{C183D7F6-B498-43B3-948B-1728B52AA6E4}">
                <adec:decorative xmlns:adec="http://schemas.microsoft.com/office/drawing/2017/decorative" val="1"/>
              </a:ext>
            </a:extLst>
          </p:cNvPr>
          <p:cNvCxnSpPr/>
          <p:nvPr/>
        </p:nvCxnSpPr>
        <p:spPr>
          <a:xfrm>
            <a:off x="7013408" y="4831114"/>
            <a:ext cx="720000" cy="720000"/>
          </a:xfrm>
          <a:prstGeom prst="bentConnector3">
            <a:avLst>
              <a:gd name="adj1" fmla="val -132"/>
            </a:avLst>
          </a:prstGeom>
          <a:ln w="38100" cap="rnd">
            <a:solidFill>
              <a:srgbClr val="C8102E"/>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pic>
        <p:nvPicPr>
          <p:cNvPr id="9" name="Billede 8">
            <a:extLst>
              <a:ext uri="{C183D7F6-B498-43B3-948B-1728B52AA6E4}">
                <adec:decorative xmlns:adec="http://schemas.microsoft.com/office/drawing/2017/decorative" val="1"/>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10556946" y="4156748"/>
            <a:ext cx="1138207" cy="1138207"/>
          </a:xfrm>
          <a:prstGeom prst="rect">
            <a:avLst/>
          </a:prstGeom>
        </p:spPr>
      </p:pic>
    </p:spTree>
    <p:extLst>
      <p:ext uri="{BB962C8B-B14F-4D97-AF65-F5344CB8AC3E}">
        <p14:creationId xmlns:p14="http://schemas.microsoft.com/office/powerpoint/2010/main" val="14198526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BECEF"/>
        </a:solidFill>
        <a:effectLst/>
      </p:bgPr>
    </p:bg>
    <p:spTree>
      <p:nvGrpSpPr>
        <p:cNvPr id="1" name=""/>
        <p:cNvGrpSpPr/>
        <p:nvPr/>
      </p:nvGrpSpPr>
      <p:grpSpPr>
        <a:xfrm>
          <a:off x="0" y="0"/>
          <a:ext cx="0" cy="0"/>
          <a:chOff x="0" y="0"/>
          <a:chExt cx="0" cy="0"/>
        </a:xfrm>
      </p:grpSpPr>
      <p:sp>
        <p:nvSpPr>
          <p:cNvPr id="3" name="Pladsholder til slidenummer 2">
            <a:extLst>
              <a:ext uri="{FF2B5EF4-FFF2-40B4-BE49-F238E27FC236}">
                <a16:creationId xmlns:a16="http://schemas.microsoft.com/office/drawing/2014/main" id="{D3AB41CF-181E-3615-317E-CFCB6091DA48}"/>
              </a:ext>
            </a:extLst>
          </p:cNvPr>
          <p:cNvSpPr>
            <a:spLocks noGrp="1"/>
          </p:cNvSpPr>
          <p:nvPr>
            <p:ph type="sldNum" sz="quarter" idx="12"/>
          </p:nvPr>
        </p:nvSpPr>
        <p:spPr/>
        <p:txBody>
          <a:bodyPr/>
          <a:lstStyle/>
          <a:p>
            <a:fld id="{24C8C45C-947F-4981-8B3F-4F32E973C901}" type="slidenum">
              <a:rPr lang="da-DK" smtClean="0">
                <a:solidFill>
                  <a:schemeClr val="tx1"/>
                </a:solidFill>
              </a:rPr>
              <a:pPr/>
              <a:t>6</a:t>
            </a:fld>
            <a:endParaRPr lang="da-DK" dirty="0">
              <a:solidFill>
                <a:schemeClr val="tx1"/>
              </a:solidFill>
            </a:endParaRPr>
          </a:p>
        </p:txBody>
      </p:sp>
      <p:sp>
        <p:nvSpPr>
          <p:cNvPr id="12" name="Tekstfelt 11"/>
          <p:cNvSpPr txBox="1"/>
          <p:nvPr/>
        </p:nvSpPr>
        <p:spPr>
          <a:xfrm>
            <a:off x="0" y="4552"/>
            <a:ext cx="12192000" cy="402775"/>
          </a:xfrm>
          <a:prstGeom prst="rect">
            <a:avLst/>
          </a:prstGeom>
          <a:solidFill>
            <a:schemeClr val="accent2">
              <a:lumMod val="50000"/>
            </a:schemeClr>
          </a:solidFill>
        </p:spPr>
        <p:txBody>
          <a:bodyPr wrap="square" lIns="792000" tIns="108000" rIns="0" bIns="108000" rtlCol="0">
            <a:spAutoFit/>
          </a:bodyPr>
          <a:lstStyle/>
          <a:p>
            <a:pPr algn="l"/>
            <a:r>
              <a:rPr lang="da-DK" sz="1200" b="1" spc="-10" baseline="0" dirty="0">
                <a:solidFill>
                  <a:schemeClr val="bg1"/>
                </a:solidFill>
              </a:rPr>
              <a:t>Borgere længere fra arbejdsmarkedet</a:t>
            </a:r>
          </a:p>
        </p:txBody>
      </p:sp>
      <p:sp>
        <p:nvSpPr>
          <p:cNvPr id="8" name="Title 7">
            <a:extLst>
              <a:ext uri="{FF2B5EF4-FFF2-40B4-BE49-F238E27FC236}">
                <a16:creationId xmlns:a16="http://schemas.microsoft.com/office/drawing/2014/main" id="{AF55C8B3-1549-AC2B-E595-4946FA86D1E5}"/>
              </a:ext>
            </a:extLst>
          </p:cNvPr>
          <p:cNvSpPr>
            <a:spLocks noGrp="1"/>
          </p:cNvSpPr>
          <p:nvPr>
            <p:ph type="title"/>
          </p:nvPr>
        </p:nvSpPr>
        <p:spPr>
          <a:xfrm>
            <a:off x="812799" y="921813"/>
            <a:ext cx="10883900" cy="1219200"/>
          </a:xfrm>
        </p:spPr>
        <p:txBody>
          <a:bodyPr/>
          <a:lstStyle/>
          <a:p>
            <a:r>
              <a:rPr lang="da-DK" dirty="0">
                <a:solidFill>
                  <a:srgbClr val="C8102E"/>
                </a:solidFill>
              </a:rPr>
              <a:t>Løntimer kan være en trædesten til arbejdsmarkedet</a:t>
            </a:r>
          </a:p>
        </p:txBody>
      </p:sp>
      <p:sp>
        <p:nvSpPr>
          <p:cNvPr id="16" name="Content Placeholder 5">
            <a:extLst>
              <a:ext uri="{FF2B5EF4-FFF2-40B4-BE49-F238E27FC236}">
                <a16:creationId xmlns:a16="http://schemas.microsoft.com/office/drawing/2014/main" id="{491422B1-66FE-DAFB-4A53-F02EDC415922}"/>
              </a:ext>
            </a:extLst>
          </p:cNvPr>
          <p:cNvSpPr txBox="1">
            <a:spLocks/>
          </p:cNvSpPr>
          <p:nvPr/>
        </p:nvSpPr>
        <p:spPr>
          <a:xfrm>
            <a:off x="812797" y="1705814"/>
            <a:ext cx="5962075" cy="4401482"/>
          </a:xfrm>
          <a:prstGeom prst="rect">
            <a:avLst/>
          </a:prstGeom>
        </p:spPr>
        <p:txBody>
          <a:bodyPr vert="horz" lIns="0" tIns="0" rIns="0" bIns="0" rtlCol="0">
            <a:noAutofit/>
          </a:bodyPr>
          <a:lstStyle>
            <a:lvl1pPr marL="18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1pPr>
            <a:lvl2pPr marL="36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2pPr>
            <a:lvl3pPr marL="266400" indent="-266400" algn="l" defTabSz="914400" rtl="0" eaLnBrk="1" latinLnBrk="0" hangingPunct="1">
              <a:lnSpc>
                <a:spcPct val="110000"/>
              </a:lnSpc>
              <a:spcBef>
                <a:spcPts val="800"/>
              </a:spcBef>
              <a:spcAft>
                <a:spcPts val="800"/>
              </a:spcAft>
              <a:buFont typeface="+mj-lt"/>
              <a:buAutoNum type="arabicPeriod"/>
              <a:defRPr sz="2000" b="0" kern="1200">
                <a:solidFill>
                  <a:schemeClr val="tx1"/>
                </a:solidFill>
                <a:latin typeface="+mn-lt"/>
                <a:ea typeface="+mn-ea"/>
                <a:cs typeface="+mn-cs"/>
              </a:defRPr>
            </a:lvl3pPr>
            <a:lvl4pPr marL="446400" indent="-266400" algn="l" defTabSz="914400" rtl="0" eaLnBrk="1" latinLnBrk="0" hangingPunct="1">
              <a:lnSpc>
                <a:spcPct val="110000"/>
              </a:lnSpc>
              <a:spcBef>
                <a:spcPts val="0"/>
              </a:spcBef>
              <a:spcAft>
                <a:spcPts val="800"/>
              </a:spcAft>
              <a:buFont typeface="+mj-lt"/>
              <a:buAutoNum type="alphaLcPeriod"/>
              <a:defRPr sz="1600" b="0" kern="1200">
                <a:solidFill>
                  <a:schemeClr val="tx1"/>
                </a:solidFill>
                <a:latin typeface="+mn-lt"/>
                <a:ea typeface="+mn-ea"/>
                <a:cs typeface="+mn-cs"/>
              </a:defRPr>
            </a:lvl4pPr>
            <a:lvl5pPr marL="0" indent="0" algn="l" defTabSz="914400" rtl="0" eaLnBrk="1" latinLnBrk="0" hangingPunct="1">
              <a:lnSpc>
                <a:spcPct val="110000"/>
              </a:lnSpc>
              <a:spcBef>
                <a:spcPts val="1200"/>
              </a:spcBef>
              <a:spcAft>
                <a:spcPts val="0"/>
              </a:spcAft>
              <a:buFont typeface="Arial" panose="020B0604020202020204" pitchFamily="34" charset="0"/>
              <a:buChar char="​"/>
              <a:tabLst/>
              <a:defRPr sz="1600" b="1" kern="1200" spc="-10" baseline="0">
                <a:solidFill>
                  <a:schemeClr val="accent1"/>
                </a:solidFill>
                <a:latin typeface="+mn-lt"/>
                <a:ea typeface="+mn-ea"/>
                <a:cs typeface="+mn-cs"/>
              </a:defRPr>
            </a:lvl5pPr>
            <a:lvl6pPr marL="0" indent="0" algn="l" defTabSz="914400" rtl="0" eaLnBrk="1" latinLnBrk="0" hangingPunct="1">
              <a:lnSpc>
                <a:spcPct val="110000"/>
              </a:lnSpc>
              <a:spcBef>
                <a:spcPts val="0"/>
              </a:spcBef>
              <a:spcAft>
                <a:spcPts val="0"/>
              </a:spcAft>
              <a:buFont typeface="Arial" panose="020B0604020202020204" pitchFamily="34" charset="0"/>
              <a:buChar char="​"/>
              <a:defRPr sz="1600" kern="1200" spc="-10" baseline="0">
                <a:solidFill>
                  <a:schemeClr val="tx1"/>
                </a:solidFill>
                <a:latin typeface="+mn-lt"/>
                <a:ea typeface="+mn-ea"/>
                <a:cs typeface="+mn-cs"/>
              </a:defRPr>
            </a:lvl6pPr>
            <a:lvl7pPr marL="0" indent="0" algn="l" defTabSz="914400" rtl="0" eaLnBrk="1" latinLnBrk="0" hangingPunct="1">
              <a:lnSpc>
                <a:spcPct val="100000"/>
              </a:lnSpc>
              <a:spcBef>
                <a:spcPts val="500"/>
              </a:spcBef>
              <a:spcAft>
                <a:spcPts val="0"/>
              </a:spcAft>
              <a:buFont typeface="Arial" panose="020B0604020202020204" pitchFamily="34" charset="0"/>
              <a:buChar char="​"/>
              <a:defRPr sz="2000" b="0" kern="1200" spc="-30" baseline="0">
                <a:solidFill>
                  <a:schemeClr val="tx1"/>
                </a:solidFill>
                <a:latin typeface="+mn-lt"/>
                <a:ea typeface="+mn-ea"/>
                <a:cs typeface="+mn-cs"/>
              </a:defRPr>
            </a:lvl7pPr>
            <a:lvl8pPr marL="0" indent="0" algn="l" defTabSz="914400" rtl="0" eaLnBrk="1" latinLnBrk="0" hangingPunct="1">
              <a:lnSpc>
                <a:spcPct val="80000"/>
              </a:lnSpc>
              <a:spcBef>
                <a:spcPts val="500"/>
              </a:spcBef>
              <a:spcAft>
                <a:spcPts val="0"/>
              </a:spcAft>
              <a:buFont typeface="Arial" panose="020B0604020202020204" pitchFamily="34" charset="0"/>
              <a:buChar char="​"/>
              <a:defRPr sz="4200" b="1" kern="1200" spc="-150" baseline="0">
                <a:solidFill>
                  <a:schemeClr val="tx1"/>
                </a:solidFill>
                <a:latin typeface="+mn-lt"/>
                <a:ea typeface="+mn-ea"/>
                <a:cs typeface="+mn-cs"/>
              </a:defRPr>
            </a:lvl8pPr>
            <a:lvl9pPr marL="0" indent="0" algn="l" defTabSz="914400" rtl="0" eaLnBrk="1" latinLnBrk="0" hangingPunct="1">
              <a:lnSpc>
                <a:spcPct val="90000"/>
              </a:lnSpc>
              <a:spcBef>
                <a:spcPts val="500"/>
              </a:spcBef>
              <a:spcAft>
                <a:spcPts val="0"/>
              </a:spcAft>
              <a:buFont typeface="Arial" panose="020B0604020202020204" pitchFamily="34" charset="0"/>
              <a:buChar char="​"/>
              <a:defRPr sz="1000" kern="1200" baseline="0">
                <a:solidFill>
                  <a:schemeClr val="tx1"/>
                </a:solidFill>
                <a:latin typeface="+mn-lt"/>
                <a:ea typeface="+mn-ea"/>
                <a:cs typeface="+mn-cs"/>
              </a:defRPr>
            </a:lvl9pPr>
          </a:lstStyle>
          <a:p>
            <a:pPr marL="0" indent="0">
              <a:buNone/>
            </a:pPr>
            <a:r>
              <a:rPr lang="da-DK" sz="2000" dirty="0"/>
              <a:t>Ydelsesmodtagere kan modtage løn for beskæftigelse i få timer ved siden af deres ydelse.</a:t>
            </a:r>
          </a:p>
          <a:p>
            <a:pPr marL="0" indent="0">
              <a:buNone/>
            </a:pPr>
            <a:r>
              <a:rPr lang="da-DK" sz="2000" dirty="0"/>
              <a:t>Analyser viser, at selv få løntimer kan føre til varig beskæftigelse:</a:t>
            </a:r>
          </a:p>
          <a:p>
            <a:pPr marL="360363" indent="-360363">
              <a:buClr>
                <a:schemeClr val="accent5">
                  <a:lumMod val="75000"/>
                </a:schemeClr>
              </a:buClr>
              <a:buSzPct val="150000"/>
              <a:buFont typeface="Arial" panose="020B0604020202020204" pitchFamily="34" charset="0"/>
              <a:buChar char="›"/>
            </a:pPr>
            <a:r>
              <a:rPr lang="da-DK" sz="2000" dirty="0"/>
              <a:t>Især i brancher med mangel på arbejdskraft</a:t>
            </a:r>
          </a:p>
          <a:p>
            <a:pPr marL="360363" indent="-360363">
              <a:buClr>
                <a:schemeClr val="accent5">
                  <a:lumMod val="75000"/>
                </a:schemeClr>
              </a:buClr>
              <a:buSzPct val="150000"/>
              <a:buFont typeface="Arial" panose="020B0604020202020204" pitchFamily="34" charset="0"/>
              <a:buChar char="›"/>
            </a:pPr>
            <a:r>
              <a:rPr lang="da-DK" sz="2000" dirty="0"/>
              <a:t>Især i mindre private virksomheder</a:t>
            </a:r>
          </a:p>
          <a:p>
            <a:pPr marL="0" indent="0">
              <a:buClr>
                <a:schemeClr val="accent5">
                  <a:lumMod val="75000"/>
                </a:schemeClr>
              </a:buClr>
              <a:buSzPct val="150000"/>
              <a:buNone/>
            </a:pPr>
            <a:endParaRPr lang="da-DK" sz="2000" dirty="0"/>
          </a:p>
          <a:p>
            <a:pPr marL="0" indent="0">
              <a:buClr>
                <a:schemeClr val="accent5">
                  <a:lumMod val="75000"/>
                </a:schemeClr>
              </a:buClr>
              <a:buSzPct val="150000"/>
              <a:buNone/>
            </a:pPr>
            <a:r>
              <a:rPr lang="da-DK" sz="2000" dirty="0"/>
              <a:t>En analyse peger på en umiddelbar sammenhæng mellem forældres og børns tilknytning </a:t>
            </a:r>
            <a:r>
              <a:rPr lang="da-DK" sz="2000"/>
              <a:t>til arbejdsmarkedet: </a:t>
            </a:r>
            <a:r>
              <a:rPr lang="da-DK" sz="2000" dirty="0"/>
              <a:t>Børn, der er vokset op med forældre uden arbejde, har selv en større risiko for at ende uden job</a:t>
            </a:r>
          </a:p>
        </p:txBody>
      </p:sp>
      <p:cxnSp>
        <p:nvCxnSpPr>
          <p:cNvPr id="19" name="Vinklet forbindelse 18">
            <a:extLst>
              <a:ext uri="{C183D7F6-B498-43B3-948B-1728B52AA6E4}">
                <adec:decorative xmlns:adec="http://schemas.microsoft.com/office/drawing/2017/decorative" val="1"/>
              </a:ext>
            </a:extLst>
          </p:cNvPr>
          <p:cNvCxnSpPr/>
          <p:nvPr/>
        </p:nvCxnSpPr>
        <p:spPr>
          <a:xfrm>
            <a:off x="6888160" y="5024339"/>
            <a:ext cx="720000" cy="720000"/>
          </a:xfrm>
          <a:prstGeom prst="bentConnector3">
            <a:avLst>
              <a:gd name="adj1" fmla="val -132"/>
            </a:avLst>
          </a:prstGeom>
          <a:ln w="38100" cap="rnd">
            <a:solidFill>
              <a:srgbClr val="C8102E"/>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sp>
        <p:nvSpPr>
          <p:cNvPr id="13" name="Text Placeholder 25">
            <a:extLst>
              <a:ext uri="{FF2B5EF4-FFF2-40B4-BE49-F238E27FC236}">
                <a16:creationId xmlns:a16="http://schemas.microsoft.com/office/drawing/2014/main" id="{B8E0D237-DF49-E7C2-8957-D53E19207C94}"/>
              </a:ext>
            </a:extLst>
          </p:cNvPr>
          <p:cNvSpPr txBox="1">
            <a:spLocks/>
          </p:cNvSpPr>
          <p:nvPr/>
        </p:nvSpPr>
        <p:spPr>
          <a:xfrm>
            <a:off x="6888160" y="4927227"/>
            <a:ext cx="4283242" cy="1247774"/>
          </a:xfrm>
          <a:prstGeom prst="rect">
            <a:avLst/>
          </a:prstGeom>
        </p:spPr>
        <p:txBody>
          <a:bodyPr lIns="180000" bIns="180000" anchor="b"/>
          <a:lstStyle>
            <a:lvl1pPr marL="18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1pPr>
            <a:lvl2pPr marL="36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2pPr>
            <a:lvl3pPr marL="266400" indent="-266400" algn="l" defTabSz="914400" rtl="0" eaLnBrk="1" latinLnBrk="0" hangingPunct="1">
              <a:lnSpc>
                <a:spcPct val="110000"/>
              </a:lnSpc>
              <a:spcBef>
                <a:spcPts val="800"/>
              </a:spcBef>
              <a:spcAft>
                <a:spcPts val="800"/>
              </a:spcAft>
              <a:buFont typeface="+mj-lt"/>
              <a:buAutoNum type="arabicPeriod"/>
              <a:defRPr sz="2000" b="0" kern="1200">
                <a:solidFill>
                  <a:schemeClr val="tx1"/>
                </a:solidFill>
                <a:latin typeface="+mn-lt"/>
                <a:ea typeface="+mn-ea"/>
                <a:cs typeface="+mn-cs"/>
              </a:defRPr>
            </a:lvl3pPr>
            <a:lvl4pPr marL="446400" indent="-266400" algn="l" defTabSz="914400" rtl="0" eaLnBrk="1" latinLnBrk="0" hangingPunct="1">
              <a:lnSpc>
                <a:spcPct val="110000"/>
              </a:lnSpc>
              <a:spcBef>
                <a:spcPts val="0"/>
              </a:spcBef>
              <a:spcAft>
                <a:spcPts val="800"/>
              </a:spcAft>
              <a:buFont typeface="+mj-lt"/>
              <a:buAutoNum type="alphaLcPeriod"/>
              <a:defRPr sz="1600" b="0" kern="1200">
                <a:solidFill>
                  <a:schemeClr val="tx1"/>
                </a:solidFill>
                <a:latin typeface="+mn-lt"/>
                <a:ea typeface="+mn-ea"/>
                <a:cs typeface="+mn-cs"/>
              </a:defRPr>
            </a:lvl4pPr>
            <a:lvl5pPr marL="0" indent="0" algn="l" defTabSz="914400" rtl="0" eaLnBrk="1" latinLnBrk="0" hangingPunct="1">
              <a:lnSpc>
                <a:spcPct val="110000"/>
              </a:lnSpc>
              <a:spcBef>
                <a:spcPts val="1200"/>
              </a:spcBef>
              <a:spcAft>
                <a:spcPts val="0"/>
              </a:spcAft>
              <a:buFont typeface="Arial" panose="020B0604020202020204" pitchFamily="34" charset="0"/>
              <a:buChar char="​"/>
              <a:tabLst/>
              <a:defRPr sz="1600" b="1" kern="1200" spc="-10" baseline="0">
                <a:solidFill>
                  <a:schemeClr val="accent1"/>
                </a:solidFill>
                <a:latin typeface="+mn-lt"/>
                <a:ea typeface="+mn-ea"/>
                <a:cs typeface="+mn-cs"/>
              </a:defRPr>
            </a:lvl5pPr>
            <a:lvl6pPr marL="0" indent="0" algn="l" defTabSz="914400" rtl="0" eaLnBrk="1" latinLnBrk="0" hangingPunct="1">
              <a:lnSpc>
                <a:spcPct val="110000"/>
              </a:lnSpc>
              <a:spcBef>
                <a:spcPts val="0"/>
              </a:spcBef>
              <a:spcAft>
                <a:spcPts val="0"/>
              </a:spcAft>
              <a:buFont typeface="Arial" panose="020B0604020202020204" pitchFamily="34" charset="0"/>
              <a:buChar char="​"/>
              <a:defRPr sz="1600" kern="1200" spc="-10" baseline="0">
                <a:solidFill>
                  <a:schemeClr val="tx1"/>
                </a:solidFill>
                <a:latin typeface="+mn-lt"/>
                <a:ea typeface="+mn-ea"/>
                <a:cs typeface="+mn-cs"/>
              </a:defRPr>
            </a:lvl6pPr>
            <a:lvl7pPr marL="0" indent="0" algn="l" defTabSz="914400" rtl="0" eaLnBrk="1" latinLnBrk="0" hangingPunct="1">
              <a:lnSpc>
                <a:spcPct val="100000"/>
              </a:lnSpc>
              <a:spcBef>
                <a:spcPts val="500"/>
              </a:spcBef>
              <a:spcAft>
                <a:spcPts val="0"/>
              </a:spcAft>
              <a:buFont typeface="Arial" panose="020B0604020202020204" pitchFamily="34" charset="0"/>
              <a:buChar char="​"/>
              <a:defRPr sz="2000" b="0" kern="1200" spc="-30" baseline="0">
                <a:solidFill>
                  <a:schemeClr val="tx1"/>
                </a:solidFill>
                <a:latin typeface="+mn-lt"/>
                <a:ea typeface="+mn-ea"/>
                <a:cs typeface="+mn-cs"/>
              </a:defRPr>
            </a:lvl7pPr>
            <a:lvl8pPr marL="0" indent="0" algn="l" defTabSz="914400" rtl="0" eaLnBrk="1" latinLnBrk="0" hangingPunct="1">
              <a:lnSpc>
                <a:spcPct val="80000"/>
              </a:lnSpc>
              <a:spcBef>
                <a:spcPts val="500"/>
              </a:spcBef>
              <a:spcAft>
                <a:spcPts val="0"/>
              </a:spcAft>
              <a:buFont typeface="Arial" panose="020B0604020202020204" pitchFamily="34" charset="0"/>
              <a:buChar char="​"/>
              <a:defRPr sz="4200" b="1" kern="1200" spc="-150" baseline="0">
                <a:solidFill>
                  <a:schemeClr val="tx1"/>
                </a:solidFill>
                <a:latin typeface="+mn-lt"/>
                <a:ea typeface="+mn-ea"/>
                <a:cs typeface="+mn-cs"/>
              </a:defRPr>
            </a:lvl8pPr>
            <a:lvl9pPr marL="0" indent="0" algn="l" defTabSz="914400" rtl="0" eaLnBrk="1" latinLnBrk="0" hangingPunct="1">
              <a:lnSpc>
                <a:spcPct val="90000"/>
              </a:lnSpc>
              <a:spcBef>
                <a:spcPts val="500"/>
              </a:spcBef>
              <a:spcAft>
                <a:spcPts val="0"/>
              </a:spcAft>
              <a:buFont typeface="Arial" panose="020B0604020202020204" pitchFamily="34" charset="0"/>
              <a:buChar char="​"/>
              <a:defRPr sz="1000" kern="1200" baseline="0">
                <a:solidFill>
                  <a:schemeClr val="tx1"/>
                </a:solidFill>
                <a:latin typeface="+mn-lt"/>
                <a:ea typeface="+mn-ea"/>
                <a:cs typeface="+mn-cs"/>
              </a:defRPr>
            </a:lvl9pPr>
          </a:lstStyle>
          <a:p>
            <a:pPr marL="0" indent="0">
              <a:buNone/>
            </a:pPr>
            <a:r>
              <a:rPr lang="da-DK" sz="1800" dirty="0">
                <a:solidFill>
                  <a:srgbClr val="C8102E"/>
                </a:solidFill>
              </a:rPr>
              <a:t>Selv </a:t>
            </a:r>
            <a:r>
              <a:rPr lang="da-DK" sz="1800" b="1" dirty="0">
                <a:solidFill>
                  <a:srgbClr val="C8102E"/>
                </a:solidFill>
              </a:rPr>
              <a:t>få løntimer </a:t>
            </a:r>
            <a:r>
              <a:rPr lang="da-DK" sz="1800" dirty="0">
                <a:solidFill>
                  <a:srgbClr val="C8102E"/>
                </a:solidFill>
              </a:rPr>
              <a:t>kan føre til </a:t>
            </a:r>
            <a:r>
              <a:rPr lang="da-DK" sz="1800" b="1" dirty="0">
                <a:solidFill>
                  <a:srgbClr val="C8102E"/>
                </a:solidFill>
              </a:rPr>
              <a:t>varig beskæftigelse </a:t>
            </a:r>
            <a:r>
              <a:rPr lang="da-DK" sz="1800" dirty="0">
                <a:solidFill>
                  <a:srgbClr val="C8102E"/>
                </a:solidFill>
              </a:rPr>
              <a:t>- især hvis indsatsen sættes i gang tidligt og målrettet.</a:t>
            </a:r>
          </a:p>
          <a:p>
            <a:pPr marL="0" indent="0">
              <a:buNone/>
            </a:pPr>
            <a:endParaRPr lang="da-DK" sz="1800" b="1" dirty="0">
              <a:solidFill>
                <a:srgbClr val="C8102E"/>
              </a:solidFill>
            </a:endParaRPr>
          </a:p>
        </p:txBody>
      </p:sp>
      <p:pic>
        <p:nvPicPr>
          <p:cNvPr id="4" name="Billede 3">
            <a:extLst>
              <a:ext uri="{C183D7F6-B498-43B3-948B-1728B52AA6E4}">
                <adec:decorative xmlns:adec="http://schemas.microsoft.com/office/drawing/2017/decorative" val="1"/>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0401376" y="4156748"/>
            <a:ext cx="1384223" cy="1015327"/>
          </a:xfrm>
          <a:prstGeom prst="rect">
            <a:avLst/>
          </a:prstGeom>
        </p:spPr>
      </p:pic>
    </p:spTree>
    <p:extLst>
      <p:ext uri="{BB962C8B-B14F-4D97-AF65-F5344CB8AC3E}">
        <p14:creationId xmlns:p14="http://schemas.microsoft.com/office/powerpoint/2010/main" val="36630236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BECEF"/>
        </a:solidFill>
        <a:effectLst/>
      </p:bgPr>
    </p:bg>
    <p:spTree>
      <p:nvGrpSpPr>
        <p:cNvPr id="1" name=""/>
        <p:cNvGrpSpPr/>
        <p:nvPr/>
      </p:nvGrpSpPr>
      <p:grpSpPr>
        <a:xfrm>
          <a:off x="0" y="0"/>
          <a:ext cx="0" cy="0"/>
          <a:chOff x="0" y="0"/>
          <a:chExt cx="0" cy="0"/>
        </a:xfrm>
      </p:grpSpPr>
      <p:sp>
        <p:nvSpPr>
          <p:cNvPr id="13" name="Pladsholder til slidenummer 12">
            <a:extLst>
              <a:ext uri="{FF2B5EF4-FFF2-40B4-BE49-F238E27FC236}">
                <a16:creationId xmlns:a16="http://schemas.microsoft.com/office/drawing/2014/main" id="{6686D072-EF00-D4C3-7796-CFC242EE5296}"/>
              </a:ext>
            </a:extLst>
          </p:cNvPr>
          <p:cNvSpPr>
            <a:spLocks noGrp="1"/>
          </p:cNvSpPr>
          <p:nvPr>
            <p:ph type="sldNum" sz="quarter" idx="12"/>
          </p:nvPr>
        </p:nvSpPr>
        <p:spPr/>
        <p:txBody>
          <a:bodyPr/>
          <a:lstStyle/>
          <a:p>
            <a:fld id="{24C8C45C-947F-4981-8B3F-4F32E973C901}" type="slidenum">
              <a:rPr lang="da-DK" smtClean="0">
                <a:solidFill>
                  <a:schemeClr val="tx1"/>
                </a:solidFill>
              </a:rPr>
              <a:pPr/>
              <a:t>7</a:t>
            </a:fld>
            <a:endParaRPr lang="da-DK" dirty="0">
              <a:solidFill>
                <a:schemeClr val="tx1"/>
              </a:solidFill>
            </a:endParaRPr>
          </a:p>
        </p:txBody>
      </p:sp>
      <p:sp>
        <p:nvSpPr>
          <p:cNvPr id="15" name="Tekstfelt 14"/>
          <p:cNvSpPr txBox="1"/>
          <p:nvPr/>
        </p:nvSpPr>
        <p:spPr>
          <a:xfrm>
            <a:off x="0" y="4552"/>
            <a:ext cx="12192000" cy="402775"/>
          </a:xfrm>
          <a:prstGeom prst="rect">
            <a:avLst/>
          </a:prstGeom>
          <a:solidFill>
            <a:schemeClr val="accent2">
              <a:lumMod val="50000"/>
            </a:schemeClr>
          </a:solidFill>
        </p:spPr>
        <p:txBody>
          <a:bodyPr wrap="square" lIns="792000" tIns="108000" rIns="0" bIns="108000" rtlCol="0">
            <a:spAutoFit/>
          </a:bodyPr>
          <a:lstStyle/>
          <a:p>
            <a:pPr algn="l"/>
            <a:r>
              <a:rPr lang="da-DK" sz="1200" b="1" spc="-10" baseline="0" dirty="0">
                <a:solidFill>
                  <a:schemeClr val="bg1"/>
                </a:solidFill>
              </a:rPr>
              <a:t>Borgere længere fra arbejdsmarkedet</a:t>
            </a:r>
          </a:p>
        </p:txBody>
      </p:sp>
      <p:sp>
        <p:nvSpPr>
          <p:cNvPr id="2" name="Titel 1">
            <a:extLst>
              <a:ext uri="{FF2B5EF4-FFF2-40B4-BE49-F238E27FC236}">
                <a16:creationId xmlns:a16="http://schemas.microsoft.com/office/drawing/2014/main" id="{F8276E1B-7E61-4C29-AE5B-AE38BB71B6AA}"/>
              </a:ext>
            </a:extLst>
          </p:cNvPr>
          <p:cNvSpPr>
            <a:spLocks noGrp="1"/>
          </p:cNvSpPr>
          <p:nvPr>
            <p:ph type="title"/>
          </p:nvPr>
        </p:nvSpPr>
        <p:spPr>
          <a:xfrm>
            <a:off x="812799" y="884011"/>
            <a:ext cx="10566401" cy="406400"/>
          </a:xfrm>
        </p:spPr>
        <p:txBody>
          <a:bodyPr/>
          <a:lstStyle/>
          <a:p>
            <a:r>
              <a:rPr lang="da-DK" dirty="0">
                <a:solidFill>
                  <a:srgbClr val="C8102E"/>
                </a:solidFill>
              </a:rPr>
              <a:t>Sagsbehandleren er vigtig</a:t>
            </a:r>
            <a:br>
              <a:rPr lang="da-DK" dirty="0">
                <a:solidFill>
                  <a:srgbClr val="C8102E"/>
                </a:solidFill>
              </a:rPr>
            </a:br>
            <a:endParaRPr lang="da-DK" dirty="0"/>
          </a:p>
        </p:txBody>
      </p:sp>
      <p:sp>
        <p:nvSpPr>
          <p:cNvPr id="16" name="Content Placeholder 8">
            <a:extLst>
              <a:ext uri="{FF2B5EF4-FFF2-40B4-BE49-F238E27FC236}">
                <a16:creationId xmlns:a16="http://schemas.microsoft.com/office/drawing/2014/main" id="{32E6B0B9-7FEB-47E0-370F-6BB5AAC12F4A}"/>
              </a:ext>
            </a:extLst>
          </p:cNvPr>
          <p:cNvSpPr txBox="1">
            <a:spLocks/>
          </p:cNvSpPr>
          <p:nvPr/>
        </p:nvSpPr>
        <p:spPr>
          <a:xfrm>
            <a:off x="812799" y="1654347"/>
            <a:ext cx="4879719" cy="3328327"/>
          </a:xfrm>
          <a:prstGeom prst="rect">
            <a:avLst/>
          </a:prstGeom>
        </p:spPr>
        <p:txBody>
          <a:bodyPr vert="horz" lIns="0" tIns="0" rIns="0" bIns="0" rtlCol="0">
            <a:noAutofit/>
          </a:bodyPr>
          <a:lstStyle>
            <a:lvl1pPr marL="18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1pPr>
            <a:lvl2pPr marL="36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2pPr>
            <a:lvl3pPr marL="266400" indent="-266400" algn="l" defTabSz="914400" rtl="0" eaLnBrk="1" latinLnBrk="0" hangingPunct="1">
              <a:lnSpc>
                <a:spcPct val="110000"/>
              </a:lnSpc>
              <a:spcBef>
                <a:spcPts val="800"/>
              </a:spcBef>
              <a:spcAft>
                <a:spcPts val="800"/>
              </a:spcAft>
              <a:buFont typeface="+mj-lt"/>
              <a:buAutoNum type="arabicPeriod"/>
              <a:defRPr sz="2000" b="0" kern="1200">
                <a:solidFill>
                  <a:schemeClr val="tx1"/>
                </a:solidFill>
                <a:latin typeface="+mn-lt"/>
                <a:ea typeface="+mn-ea"/>
                <a:cs typeface="+mn-cs"/>
              </a:defRPr>
            </a:lvl3pPr>
            <a:lvl4pPr marL="446400" indent="-266400" algn="l" defTabSz="914400" rtl="0" eaLnBrk="1" latinLnBrk="0" hangingPunct="1">
              <a:lnSpc>
                <a:spcPct val="110000"/>
              </a:lnSpc>
              <a:spcBef>
                <a:spcPts val="0"/>
              </a:spcBef>
              <a:spcAft>
                <a:spcPts val="800"/>
              </a:spcAft>
              <a:buFont typeface="+mj-lt"/>
              <a:buAutoNum type="alphaLcPeriod"/>
              <a:defRPr sz="1600" b="0" kern="1200">
                <a:solidFill>
                  <a:schemeClr val="tx1"/>
                </a:solidFill>
                <a:latin typeface="+mn-lt"/>
                <a:ea typeface="+mn-ea"/>
                <a:cs typeface="+mn-cs"/>
              </a:defRPr>
            </a:lvl4pPr>
            <a:lvl5pPr marL="0" indent="0" algn="l" defTabSz="914400" rtl="0" eaLnBrk="1" latinLnBrk="0" hangingPunct="1">
              <a:lnSpc>
                <a:spcPct val="110000"/>
              </a:lnSpc>
              <a:spcBef>
                <a:spcPts val="1200"/>
              </a:spcBef>
              <a:spcAft>
                <a:spcPts val="0"/>
              </a:spcAft>
              <a:buFont typeface="Arial" panose="020B0604020202020204" pitchFamily="34" charset="0"/>
              <a:buChar char="​"/>
              <a:tabLst/>
              <a:defRPr sz="1600" b="1" kern="1200" spc="-10" baseline="0">
                <a:solidFill>
                  <a:schemeClr val="accent1"/>
                </a:solidFill>
                <a:latin typeface="+mn-lt"/>
                <a:ea typeface="+mn-ea"/>
                <a:cs typeface="+mn-cs"/>
              </a:defRPr>
            </a:lvl5pPr>
            <a:lvl6pPr marL="0" indent="0" algn="l" defTabSz="914400" rtl="0" eaLnBrk="1" latinLnBrk="0" hangingPunct="1">
              <a:lnSpc>
                <a:spcPct val="110000"/>
              </a:lnSpc>
              <a:spcBef>
                <a:spcPts val="0"/>
              </a:spcBef>
              <a:spcAft>
                <a:spcPts val="0"/>
              </a:spcAft>
              <a:buFont typeface="Arial" panose="020B0604020202020204" pitchFamily="34" charset="0"/>
              <a:buChar char="​"/>
              <a:defRPr sz="1600" kern="1200" spc="-10" baseline="0">
                <a:solidFill>
                  <a:schemeClr val="tx1"/>
                </a:solidFill>
                <a:latin typeface="+mn-lt"/>
                <a:ea typeface="+mn-ea"/>
                <a:cs typeface="+mn-cs"/>
              </a:defRPr>
            </a:lvl6pPr>
            <a:lvl7pPr marL="0" indent="0" algn="l" defTabSz="914400" rtl="0" eaLnBrk="1" latinLnBrk="0" hangingPunct="1">
              <a:lnSpc>
                <a:spcPct val="100000"/>
              </a:lnSpc>
              <a:spcBef>
                <a:spcPts val="500"/>
              </a:spcBef>
              <a:spcAft>
                <a:spcPts val="0"/>
              </a:spcAft>
              <a:buFont typeface="Arial" panose="020B0604020202020204" pitchFamily="34" charset="0"/>
              <a:buChar char="​"/>
              <a:defRPr sz="2000" b="0" kern="1200" spc="-30" baseline="0">
                <a:solidFill>
                  <a:schemeClr val="tx1"/>
                </a:solidFill>
                <a:latin typeface="+mn-lt"/>
                <a:ea typeface="+mn-ea"/>
                <a:cs typeface="+mn-cs"/>
              </a:defRPr>
            </a:lvl7pPr>
            <a:lvl8pPr marL="0" indent="0" algn="l" defTabSz="914400" rtl="0" eaLnBrk="1" latinLnBrk="0" hangingPunct="1">
              <a:lnSpc>
                <a:spcPct val="80000"/>
              </a:lnSpc>
              <a:spcBef>
                <a:spcPts val="500"/>
              </a:spcBef>
              <a:spcAft>
                <a:spcPts val="0"/>
              </a:spcAft>
              <a:buFont typeface="Arial" panose="020B0604020202020204" pitchFamily="34" charset="0"/>
              <a:buChar char="​"/>
              <a:defRPr sz="4200" b="1" kern="1200" spc="-150" baseline="0">
                <a:solidFill>
                  <a:schemeClr val="tx1"/>
                </a:solidFill>
                <a:latin typeface="+mn-lt"/>
                <a:ea typeface="+mn-ea"/>
                <a:cs typeface="+mn-cs"/>
              </a:defRPr>
            </a:lvl8pPr>
            <a:lvl9pPr marL="0" indent="0" algn="l" defTabSz="914400" rtl="0" eaLnBrk="1" latinLnBrk="0" hangingPunct="1">
              <a:lnSpc>
                <a:spcPct val="90000"/>
              </a:lnSpc>
              <a:spcBef>
                <a:spcPts val="500"/>
              </a:spcBef>
              <a:spcAft>
                <a:spcPts val="0"/>
              </a:spcAft>
              <a:buFont typeface="Arial" panose="020B0604020202020204" pitchFamily="34" charset="0"/>
              <a:buChar char="​"/>
              <a:defRPr sz="1000" kern="1200" baseline="0">
                <a:solidFill>
                  <a:schemeClr val="tx1"/>
                </a:solidFill>
                <a:latin typeface="+mn-lt"/>
                <a:ea typeface="+mn-ea"/>
                <a:cs typeface="+mn-cs"/>
              </a:defRPr>
            </a:lvl9pPr>
          </a:lstStyle>
          <a:p>
            <a:pPr marL="0" indent="0">
              <a:buNone/>
            </a:pPr>
            <a:r>
              <a:rPr lang="da-DK" sz="2000" dirty="0"/>
              <a:t>Sagsbehandlere med størst tiltro til borgernes muligheder opnår de bedste resultater.</a:t>
            </a:r>
          </a:p>
          <a:p>
            <a:pPr marL="0" indent="0">
              <a:buNone/>
            </a:pPr>
            <a:endParaRPr lang="da-DK" sz="2000" dirty="0"/>
          </a:p>
          <a:p>
            <a:pPr marL="0" indent="0">
              <a:buNone/>
            </a:pPr>
            <a:r>
              <a:rPr lang="da-DK" sz="2000" dirty="0"/>
              <a:t>Det understreger vigtigheden af at arbejde med sagsbehandlernes forventninger og tilgang.</a:t>
            </a:r>
          </a:p>
          <a:p>
            <a:pPr marL="0" indent="0">
              <a:buNone/>
            </a:pPr>
            <a:endParaRPr lang="da-DK" sz="2000" dirty="0"/>
          </a:p>
          <a:p>
            <a:pPr marL="0" indent="0">
              <a:buNone/>
            </a:pPr>
            <a:r>
              <a:rPr lang="da-DK" sz="2000" dirty="0"/>
              <a:t>Der er også viden om, at et passende antal borgere per sagsbehandler giver mulighed for tæt og kontinuerlig opfølgning med borgerne.</a:t>
            </a:r>
          </a:p>
        </p:txBody>
      </p:sp>
      <p:cxnSp>
        <p:nvCxnSpPr>
          <p:cNvPr id="19" name="Vinklet forbindelse 18">
            <a:extLst>
              <a:ext uri="{C183D7F6-B498-43B3-948B-1728B52AA6E4}">
                <adec:decorative xmlns:adec="http://schemas.microsoft.com/office/drawing/2017/decorative" val="1"/>
              </a:ext>
            </a:extLst>
          </p:cNvPr>
          <p:cNvCxnSpPr/>
          <p:nvPr/>
        </p:nvCxnSpPr>
        <p:spPr>
          <a:xfrm>
            <a:off x="6773860" y="5201989"/>
            <a:ext cx="720000" cy="720000"/>
          </a:xfrm>
          <a:prstGeom prst="bentConnector3">
            <a:avLst>
              <a:gd name="adj1" fmla="val -132"/>
            </a:avLst>
          </a:prstGeom>
          <a:ln w="38100" cap="rnd">
            <a:solidFill>
              <a:srgbClr val="C8102E"/>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sp>
        <p:nvSpPr>
          <p:cNvPr id="18" name="Text Placeholder 25">
            <a:extLst>
              <a:ext uri="{FF2B5EF4-FFF2-40B4-BE49-F238E27FC236}">
                <a16:creationId xmlns:a16="http://schemas.microsoft.com/office/drawing/2014/main" id="{B8E0D237-DF49-E7C2-8957-D53E19207C94}"/>
              </a:ext>
            </a:extLst>
          </p:cNvPr>
          <p:cNvSpPr txBox="1">
            <a:spLocks/>
          </p:cNvSpPr>
          <p:nvPr/>
        </p:nvSpPr>
        <p:spPr>
          <a:xfrm>
            <a:off x="6773860" y="4609515"/>
            <a:ext cx="4283242" cy="1312474"/>
          </a:xfrm>
          <a:prstGeom prst="rect">
            <a:avLst/>
          </a:prstGeom>
        </p:spPr>
        <p:txBody>
          <a:bodyPr lIns="180000" bIns="180000" anchor="b"/>
          <a:lstStyle>
            <a:lvl1pPr marL="18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1pPr>
            <a:lvl2pPr marL="36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2pPr>
            <a:lvl3pPr marL="266400" indent="-266400" algn="l" defTabSz="914400" rtl="0" eaLnBrk="1" latinLnBrk="0" hangingPunct="1">
              <a:lnSpc>
                <a:spcPct val="110000"/>
              </a:lnSpc>
              <a:spcBef>
                <a:spcPts val="800"/>
              </a:spcBef>
              <a:spcAft>
                <a:spcPts val="800"/>
              </a:spcAft>
              <a:buFont typeface="+mj-lt"/>
              <a:buAutoNum type="arabicPeriod"/>
              <a:defRPr sz="2000" b="0" kern="1200">
                <a:solidFill>
                  <a:schemeClr val="tx1"/>
                </a:solidFill>
                <a:latin typeface="+mn-lt"/>
                <a:ea typeface="+mn-ea"/>
                <a:cs typeface="+mn-cs"/>
              </a:defRPr>
            </a:lvl3pPr>
            <a:lvl4pPr marL="446400" indent="-266400" algn="l" defTabSz="914400" rtl="0" eaLnBrk="1" latinLnBrk="0" hangingPunct="1">
              <a:lnSpc>
                <a:spcPct val="110000"/>
              </a:lnSpc>
              <a:spcBef>
                <a:spcPts val="0"/>
              </a:spcBef>
              <a:spcAft>
                <a:spcPts val="800"/>
              </a:spcAft>
              <a:buFont typeface="+mj-lt"/>
              <a:buAutoNum type="alphaLcPeriod"/>
              <a:defRPr sz="1600" b="0" kern="1200">
                <a:solidFill>
                  <a:schemeClr val="tx1"/>
                </a:solidFill>
                <a:latin typeface="+mn-lt"/>
                <a:ea typeface="+mn-ea"/>
                <a:cs typeface="+mn-cs"/>
              </a:defRPr>
            </a:lvl4pPr>
            <a:lvl5pPr marL="0" indent="0" algn="l" defTabSz="914400" rtl="0" eaLnBrk="1" latinLnBrk="0" hangingPunct="1">
              <a:lnSpc>
                <a:spcPct val="110000"/>
              </a:lnSpc>
              <a:spcBef>
                <a:spcPts val="1200"/>
              </a:spcBef>
              <a:spcAft>
                <a:spcPts val="0"/>
              </a:spcAft>
              <a:buFont typeface="Arial" panose="020B0604020202020204" pitchFamily="34" charset="0"/>
              <a:buChar char="​"/>
              <a:tabLst/>
              <a:defRPr sz="1600" b="1" kern="1200" spc="-10" baseline="0">
                <a:solidFill>
                  <a:schemeClr val="accent1"/>
                </a:solidFill>
                <a:latin typeface="+mn-lt"/>
                <a:ea typeface="+mn-ea"/>
                <a:cs typeface="+mn-cs"/>
              </a:defRPr>
            </a:lvl5pPr>
            <a:lvl6pPr marL="0" indent="0" algn="l" defTabSz="914400" rtl="0" eaLnBrk="1" latinLnBrk="0" hangingPunct="1">
              <a:lnSpc>
                <a:spcPct val="110000"/>
              </a:lnSpc>
              <a:spcBef>
                <a:spcPts val="0"/>
              </a:spcBef>
              <a:spcAft>
                <a:spcPts val="0"/>
              </a:spcAft>
              <a:buFont typeface="Arial" panose="020B0604020202020204" pitchFamily="34" charset="0"/>
              <a:buChar char="​"/>
              <a:defRPr sz="1600" kern="1200" spc="-10" baseline="0">
                <a:solidFill>
                  <a:schemeClr val="tx1"/>
                </a:solidFill>
                <a:latin typeface="+mn-lt"/>
                <a:ea typeface="+mn-ea"/>
                <a:cs typeface="+mn-cs"/>
              </a:defRPr>
            </a:lvl6pPr>
            <a:lvl7pPr marL="0" indent="0" algn="l" defTabSz="914400" rtl="0" eaLnBrk="1" latinLnBrk="0" hangingPunct="1">
              <a:lnSpc>
                <a:spcPct val="100000"/>
              </a:lnSpc>
              <a:spcBef>
                <a:spcPts val="500"/>
              </a:spcBef>
              <a:spcAft>
                <a:spcPts val="0"/>
              </a:spcAft>
              <a:buFont typeface="Arial" panose="020B0604020202020204" pitchFamily="34" charset="0"/>
              <a:buChar char="​"/>
              <a:defRPr sz="2000" b="0" kern="1200" spc="-30" baseline="0">
                <a:solidFill>
                  <a:schemeClr val="tx1"/>
                </a:solidFill>
                <a:latin typeface="+mn-lt"/>
                <a:ea typeface="+mn-ea"/>
                <a:cs typeface="+mn-cs"/>
              </a:defRPr>
            </a:lvl7pPr>
            <a:lvl8pPr marL="0" indent="0" algn="l" defTabSz="914400" rtl="0" eaLnBrk="1" latinLnBrk="0" hangingPunct="1">
              <a:lnSpc>
                <a:spcPct val="80000"/>
              </a:lnSpc>
              <a:spcBef>
                <a:spcPts val="500"/>
              </a:spcBef>
              <a:spcAft>
                <a:spcPts val="0"/>
              </a:spcAft>
              <a:buFont typeface="Arial" panose="020B0604020202020204" pitchFamily="34" charset="0"/>
              <a:buChar char="​"/>
              <a:defRPr sz="4200" b="1" kern="1200" spc="-150" baseline="0">
                <a:solidFill>
                  <a:schemeClr val="tx1"/>
                </a:solidFill>
                <a:latin typeface="+mn-lt"/>
                <a:ea typeface="+mn-ea"/>
                <a:cs typeface="+mn-cs"/>
              </a:defRPr>
            </a:lvl8pPr>
            <a:lvl9pPr marL="0" indent="0" algn="l" defTabSz="914400" rtl="0" eaLnBrk="1" latinLnBrk="0" hangingPunct="1">
              <a:lnSpc>
                <a:spcPct val="90000"/>
              </a:lnSpc>
              <a:spcBef>
                <a:spcPts val="500"/>
              </a:spcBef>
              <a:spcAft>
                <a:spcPts val="0"/>
              </a:spcAft>
              <a:buFont typeface="Arial" panose="020B0604020202020204" pitchFamily="34" charset="0"/>
              <a:buChar char="​"/>
              <a:defRPr sz="1000" kern="1200" baseline="0">
                <a:solidFill>
                  <a:schemeClr val="tx1"/>
                </a:solidFill>
                <a:latin typeface="+mn-lt"/>
                <a:ea typeface="+mn-ea"/>
                <a:cs typeface="+mn-cs"/>
              </a:defRPr>
            </a:lvl9pPr>
          </a:lstStyle>
          <a:p>
            <a:pPr marL="0" indent="0">
              <a:buNone/>
            </a:pPr>
            <a:r>
              <a:rPr lang="da-DK" sz="1800" b="1" dirty="0">
                <a:solidFill>
                  <a:srgbClr val="C8102E"/>
                </a:solidFill>
              </a:rPr>
              <a:t>Troen</a:t>
            </a:r>
            <a:r>
              <a:rPr lang="da-DK" sz="1800" dirty="0">
                <a:solidFill>
                  <a:srgbClr val="C8102E"/>
                </a:solidFill>
              </a:rPr>
              <a:t> på, at </a:t>
            </a:r>
            <a:r>
              <a:rPr lang="da-DK" sz="1800" b="1" dirty="0">
                <a:solidFill>
                  <a:srgbClr val="C8102E"/>
                </a:solidFill>
              </a:rPr>
              <a:t>udsatte borgere </a:t>
            </a:r>
            <a:r>
              <a:rPr lang="da-DK" sz="1800" dirty="0">
                <a:solidFill>
                  <a:srgbClr val="C8102E"/>
                </a:solidFill>
              </a:rPr>
              <a:t>kan komme i </a:t>
            </a:r>
            <a:r>
              <a:rPr lang="da-DK" sz="1800" b="1" dirty="0">
                <a:solidFill>
                  <a:srgbClr val="C8102E"/>
                </a:solidFill>
              </a:rPr>
              <a:t>job</a:t>
            </a:r>
            <a:r>
              <a:rPr lang="da-DK" sz="1800" dirty="0">
                <a:solidFill>
                  <a:srgbClr val="C8102E"/>
                </a:solidFill>
              </a:rPr>
              <a:t>, kan være en </a:t>
            </a:r>
            <a:r>
              <a:rPr lang="da-DK" sz="1800" b="1" dirty="0">
                <a:solidFill>
                  <a:srgbClr val="C8102E"/>
                </a:solidFill>
              </a:rPr>
              <a:t>del</a:t>
            </a:r>
            <a:r>
              <a:rPr lang="da-DK" sz="1800" dirty="0">
                <a:solidFill>
                  <a:srgbClr val="C8102E"/>
                </a:solidFill>
              </a:rPr>
              <a:t> af en </a:t>
            </a:r>
            <a:r>
              <a:rPr lang="da-DK" sz="1800" b="1" dirty="0">
                <a:solidFill>
                  <a:srgbClr val="C8102E"/>
                </a:solidFill>
              </a:rPr>
              <a:t>effektiv indsats</a:t>
            </a:r>
            <a:r>
              <a:rPr lang="da-DK" sz="1800" dirty="0">
                <a:solidFill>
                  <a:srgbClr val="C8102E"/>
                </a:solidFill>
              </a:rPr>
              <a:t>.</a:t>
            </a:r>
          </a:p>
        </p:txBody>
      </p:sp>
      <p:pic>
        <p:nvPicPr>
          <p:cNvPr id="8" name="Billede 7">
            <a:extLst>
              <a:ext uri="{C183D7F6-B498-43B3-948B-1728B52AA6E4}">
                <adec:decorative xmlns:adec="http://schemas.microsoft.com/office/drawing/2017/decorative" val="1"/>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0538401" y="4067377"/>
            <a:ext cx="1247198" cy="1084276"/>
          </a:xfrm>
          <a:prstGeom prst="rect">
            <a:avLst/>
          </a:prstGeom>
        </p:spPr>
      </p:pic>
    </p:spTree>
    <p:extLst>
      <p:ext uri="{BB962C8B-B14F-4D97-AF65-F5344CB8AC3E}">
        <p14:creationId xmlns:p14="http://schemas.microsoft.com/office/powerpoint/2010/main" val="33129781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Beskæftigelsesministeriet">
  <a:themeElements>
    <a:clrScheme name="Beskæftigelsesministeriet 2022">
      <a:dk1>
        <a:srgbClr val="1E1E1E"/>
      </a:dk1>
      <a:lt1>
        <a:sysClr val="window" lastClr="FFFFFF"/>
      </a:lt1>
      <a:dk2>
        <a:srgbClr val="80E3D8"/>
      </a:dk2>
      <a:lt2>
        <a:srgbClr val="F3F2F1"/>
      </a:lt2>
      <a:accent1>
        <a:srgbClr val="003087"/>
      </a:accent1>
      <a:accent2>
        <a:srgbClr val="C8102E"/>
      </a:accent2>
      <a:accent3>
        <a:srgbClr val="00C7B1"/>
      </a:accent3>
      <a:accent4>
        <a:srgbClr val="8097C3"/>
      </a:accent4>
      <a:accent5>
        <a:srgbClr val="E38797"/>
      </a:accent5>
      <a:accent6>
        <a:srgbClr val="776E64"/>
      </a:accent6>
      <a:hlink>
        <a:srgbClr val="0563C1"/>
      </a:hlink>
      <a:folHlink>
        <a:srgbClr val="954F72"/>
      </a:folHlink>
    </a:clrScheme>
    <a:fontScheme name="Beskæftigelsesministeriet 2022">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4">
            <a:lumMod val="20000"/>
            <a:lumOff val="80000"/>
          </a:schemeClr>
        </a:solidFill>
        <a:ln w="12700">
          <a:solidFill>
            <a:schemeClr val="accent4">
              <a:lumMod val="20000"/>
              <a:lumOff val="80000"/>
            </a:schemeClr>
          </a:solidFill>
        </a:ln>
      </a:spPr>
      <a:bodyPr wrap="square" lIns="162000" tIns="162000" rIns="162000" bIns="162000" rtlCol="0" anchor="t">
        <a:noAutofit/>
      </a:bodyPr>
      <a:lstStyle>
        <a:defPPr algn="l">
          <a:defRPr sz="1600" spc="-10" baseline="0" dirty="0" err="1" smtClean="0">
            <a:solidFill>
              <a:schemeClr val="accent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25400" cap="rnd">
          <a:headEnd type="none" w="lg" len="med"/>
          <a:tailEnd type="none" w="lg" len="med"/>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lgn="l">
          <a:defRPr sz="1600" spc="-10" baseline="0" dirty="0" err="1" smtClean="0">
            <a:solidFill>
              <a:schemeClr val="accent1"/>
            </a:solidFill>
          </a:defRPr>
        </a:defPPr>
      </a:lstStyle>
    </a:txDef>
  </a:objectDefaults>
  <a:extraClrSchemeLst/>
  <a:extLst>
    <a:ext uri="{05A4C25C-085E-4340-85A3-A5531E510DB2}">
      <thm15:themeFamily xmlns:thm15="http://schemas.microsoft.com/office/thememl/2012/main" name="Præsentation1" id="{BFBFA83E-30B0-44C4-AFF9-B630D736B367}" vid="{52B21E52-8DB8-4BF7-908F-0329E2230C82}"/>
    </a:ext>
  </a:extLst>
</a:theme>
</file>

<file path=ppt/theme/theme2.xml><?xml version="1.0" encoding="utf-8"?>
<a:theme xmlns:a="http://schemas.openxmlformats.org/drawingml/2006/main" name="Office-tema">
  <a:themeElements>
    <a:clrScheme name="Beskæftigelsesministeriet">
      <a:dk1>
        <a:srgbClr val="1E1E1E"/>
      </a:dk1>
      <a:lt1>
        <a:sysClr val="window" lastClr="FFFFFF"/>
      </a:lt1>
      <a:dk2>
        <a:srgbClr val="003087"/>
      </a:dk2>
      <a:lt2>
        <a:srgbClr val="776E64"/>
      </a:lt2>
      <a:accent1>
        <a:srgbClr val="003087"/>
      </a:accent1>
      <a:accent2>
        <a:srgbClr val="C8102E"/>
      </a:accent2>
      <a:accent3>
        <a:srgbClr val="00C7B1"/>
      </a:accent3>
      <a:accent4>
        <a:srgbClr val="8097C3"/>
      </a:accent4>
      <a:accent5>
        <a:srgbClr val="E38797"/>
      </a:accent5>
      <a:accent6>
        <a:srgbClr val="80E3D8"/>
      </a:accent6>
      <a:hlink>
        <a:srgbClr val="0563C1"/>
      </a:hlink>
      <a:folHlink>
        <a:srgbClr val="954F72"/>
      </a:folHlink>
    </a:clrScheme>
    <a:fontScheme name="Skabelondesign Arial">
      <a:majorFont>
        <a:latin typeface="Arial"/>
        <a:ea typeface=""/>
        <a:cs typeface=""/>
      </a:majorFont>
      <a:minorFont>
        <a:latin typeface="Arial"/>
        <a:ea typeface=""/>
        <a:cs typeface=""/>
      </a:minorFont>
    </a:fontScheme>
    <a:fmtScheme name="Kont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Beskæftigelsesministeriet">
      <a:dk1>
        <a:srgbClr val="1E1E1E"/>
      </a:dk1>
      <a:lt1>
        <a:sysClr val="window" lastClr="FFFFFF"/>
      </a:lt1>
      <a:dk2>
        <a:srgbClr val="003087"/>
      </a:dk2>
      <a:lt2>
        <a:srgbClr val="776E64"/>
      </a:lt2>
      <a:accent1>
        <a:srgbClr val="003087"/>
      </a:accent1>
      <a:accent2>
        <a:srgbClr val="C8102E"/>
      </a:accent2>
      <a:accent3>
        <a:srgbClr val="00C7B1"/>
      </a:accent3>
      <a:accent4>
        <a:srgbClr val="8097C3"/>
      </a:accent4>
      <a:accent5>
        <a:srgbClr val="E38797"/>
      </a:accent5>
      <a:accent6>
        <a:srgbClr val="80E3D8"/>
      </a:accent6>
      <a:hlink>
        <a:srgbClr val="0563C1"/>
      </a:hlink>
      <a:folHlink>
        <a:srgbClr val="954F72"/>
      </a:folHlink>
    </a:clrScheme>
    <a:fontScheme name="Skabelondesign 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6299</TotalTime>
  <Words>1078</Words>
  <Application>Microsoft Office PowerPoint</Application>
  <PresentationFormat>Widescreen</PresentationFormat>
  <Paragraphs>100</Paragraphs>
  <Slides>7</Slides>
  <Notes>6</Notes>
  <HiddenSlides>0</HiddenSlides>
  <MMClips>0</MMClips>
  <ScaleCrop>false</ScaleCrop>
  <HeadingPairs>
    <vt:vector size="8" baseType="variant">
      <vt:variant>
        <vt:lpstr>Benyttede skrifttyper</vt:lpstr>
      </vt:variant>
      <vt:variant>
        <vt:i4>1</vt:i4>
      </vt:variant>
      <vt:variant>
        <vt:lpstr>Tema</vt:lpstr>
      </vt:variant>
      <vt:variant>
        <vt:i4>1</vt:i4>
      </vt:variant>
      <vt:variant>
        <vt:lpstr>Integrerede OLE-servere</vt:lpstr>
      </vt:variant>
      <vt:variant>
        <vt:i4>1</vt:i4>
      </vt:variant>
      <vt:variant>
        <vt:lpstr>Slidetitler</vt:lpstr>
      </vt:variant>
      <vt:variant>
        <vt:i4>7</vt:i4>
      </vt:variant>
    </vt:vector>
  </HeadingPairs>
  <TitlesOfParts>
    <vt:vector size="10" baseType="lpstr">
      <vt:lpstr>Arial</vt:lpstr>
      <vt:lpstr>Beskæftigelsesministeriet</vt:lpstr>
      <vt:lpstr>think-cell Slide</vt:lpstr>
      <vt:lpstr>Hvad virker for at få borgere længere fra arbejdsmarkedet i job?</vt:lpstr>
      <vt:lpstr>Viden om, hvad der virker for borgere længere fra arbejdsmarkedet</vt:lpstr>
      <vt:lpstr>Viden om, hvad der virker for borgere længere fra arbejdsmarkedet</vt:lpstr>
      <vt:lpstr>Virksomhedsrettede indsatser virker</vt:lpstr>
      <vt:lpstr>Individuelt Planlagt job Med Støtte</vt:lpstr>
      <vt:lpstr>Løntimer kan være en trædesten til arbejdsmarkedet</vt:lpstr>
      <vt:lpstr>Sagsbehandleren er vigtig </vt:lpstr>
    </vt:vector>
  </TitlesOfParts>
  <Company>Statens It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PowerPoint-præsentation</dc:title>
  <dc:creator>Line Christiansen</dc:creator>
  <cp:lastModifiedBy>Feline Bucka Wessel</cp:lastModifiedBy>
  <cp:revision>424</cp:revision>
  <dcterms:created xsi:type="dcterms:W3CDTF">2025-05-26T12:10:36Z</dcterms:created>
  <dcterms:modified xsi:type="dcterms:W3CDTF">2025-10-30T09:33:03Z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by:">
    <vt:lpwstr>omnidocs.com</vt:lpwstr>
  </property>
</Properties>
</file>