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handoutMasterIdLst>
    <p:handoutMasterId r:id="rId12"/>
  </p:handoutMasterIdLst>
  <p:sldIdLst>
    <p:sldId id="549" r:id="rId2"/>
    <p:sldId id="612" r:id="rId3"/>
    <p:sldId id="616" r:id="rId4"/>
    <p:sldId id="575" r:id="rId5"/>
    <p:sldId id="614" r:id="rId6"/>
    <p:sldId id="617" r:id="rId7"/>
    <p:sldId id="615" r:id="rId8"/>
    <p:sldId id="618" r:id="rId9"/>
    <p:sldId id="619" r:id="rId10"/>
  </p:sldIdLst>
  <p:sldSz cx="12192000" cy="6858000"/>
  <p:notesSz cx="6805613" cy="9944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rt slides" id="{120BCED0-B229-4C5B-9E35-E2FFC7F1A4D6}">
          <p14:sldIdLst>
            <p14:sldId id="549"/>
            <p14:sldId id="612"/>
            <p14:sldId id="616"/>
            <p14:sldId id="575"/>
            <p14:sldId id="614"/>
            <p14:sldId id="617"/>
            <p14:sldId id="615"/>
            <p14:sldId id="618"/>
            <p14:sldId id="619"/>
          </p14:sldIdLst>
        </p14:section>
        <p14:section name="Brugerguide" id="{1E33FB72-A4AB-4826-82DE-C949FD83ED42}">
          <p14:sldIdLst/>
        </p14:section>
        <p14:section name="Guidelines" id="{9705E40E-2DA0-4DF8-8FB3-0A4FE2257E8F}">
          <p14:sldIdLst/>
        </p14:section>
        <p14:section name="Mediebibliotek" id="{E8B4E783-EE4B-43AE-9D76-62CA25AD3FDA}">
          <p14:sldIdLst/>
        </p14:section>
        <p14:section name="Ikoner" id="{19F27FF0-43AC-4B12-96F9-B99C2CBF089D}">
          <p14:sldIdLst/>
        </p14:section>
        <p14:section name="Slide eksempler" id="{A470FB36-1E0C-46E4-ACA4-390880B8EED5}">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85ED30F-D2BE-5CD9-6EB1-35CF70278E78}" name="Annika Lotte Horsholt" initials="ALH" userId="S-1-5-21-2100284113-1573851820-878952375-43969" providerId="AD"/>
  <p188:author id="{FDF33257-DFE8-2DE8-5A43-A6A171EE0B6E}" name="Malte Dahl Jacobsen" initials="MDJ" userId="S-1-5-21-2100284113-1573851820-878952375-313135" providerId="AD"/>
  <p188:author id="{598B8FB2-232B-D6B0-B9D6-CCC3E0FED026}" name="Anne Louise Hertz" initials="ALH" userId="S-1-5-21-2100284113-1573851820-878952375-43859"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athilde Gade Pilgaard" initials="MGP" lastIdx="2" clrIdx="0">
    <p:extLst>
      <p:ext uri="{19B8F6BF-5375-455C-9EA6-DF929625EA0E}">
        <p15:presenceInfo xmlns:p15="http://schemas.microsoft.com/office/powerpoint/2012/main" userId="S-1-5-21-2100284113-1573851820-878952375-38768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clrMru>
    <a:srgbClr val="003087"/>
    <a:srgbClr val="001844"/>
    <a:srgbClr val="F2F2F3"/>
    <a:srgbClr val="F4F4F3"/>
    <a:srgbClr val="776E64"/>
    <a:srgbClr val="C8102E"/>
    <a:srgbClr val="640817"/>
    <a:srgbClr val="3C3732"/>
    <a:srgbClr val="C9C5C1"/>
    <a:srgbClr val="00246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D27102A9-8310-4765-A935-A1911B00CA55}">
  <a:tblStyle styleId="{5C22544A-7EE6-4342-B048-85BDC9FD1C3A}" styleName="Medium Style 2 - Accent 1">
    <a:wholeTbl>
      <a:tcTxStyle>
        <a:fontRef idx="minor">
          <a:prstClr val="black"/>
        </a:fontRef>
        <a:schemeClr val="accent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D27102A9-8310-4765-A935-A1911B00CA55}" styleName="Lyst layout 1 - Markering 4">
    <a:wholeTbl>
      <a:tcTxStyle>
        <a:fontRef idx="minor">
          <a:scrgbClr r="0" g="0" b="0"/>
        </a:fontRef>
        <a:schemeClr val="accent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556" autoAdjust="0"/>
    <p:restoredTop sz="72833" autoAdjust="0"/>
  </p:normalViewPr>
  <p:slideViewPr>
    <p:cSldViewPr snapToGrid="0" showGuides="1">
      <p:cViewPr varScale="1">
        <p:scale>
          <a:sx n="54" d="100"/>
          <a:sy n="54" d="100"/>
        </p:scale>
        <p:origin x="60" y="88"/>
      </p:cViewPr>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p:cViewPr varScale="1">
        <p:scale>
          <a:sx n="87" d="100"/>
          <a:sy n="87" d="100"/>
        </p:scale>
        <p:origin x="2988"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commentAuthors" Target="commentAuthors.xml"/><Relationship Id="rId18" Type="http://schemas.microsoft.com/office/2018/10/relationships/authors" Target="author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FB3FFB1A-3D03-4CAF-BD83-94BC0DD1D11E}"/>
              </a:ext>
            </a:extLst>
          </p:cNvPr>
          <p:cNvSpPr>
            <a:spLocks noGrp="1"/>
          </p:cNvSpPr>
          <p:nvPr>
            <p:ph type="ftr" sz="quarter" idx="2"/>
          </p:nvPr>
        </p:nvSpPr>
        <p:spPr>
          <a:xfrm>
            <a:off x="0" y="9445170"/>
            <a:ext cx="2949099" cy="498931"/>
          </a:xfrm>
          <a:prstGeom prst="rect">
            <a:avLst/>
          </a:prstGeom>
        </p:spPr>
        <p:txBody>
          <a:bodyPr vert="horz" lIns="91440" tIns="45720" rIns="91440" bIns="45720" rtlCol="0" anchor="b"/>
          <a:lstStyle>
            <a:lvl1pPr algn="l">
              <a:defRPr sz="1200"/>
            </a:lvl1pPr>
          </a:lstStyle>
          <a:p>
            <a:endParaRPr lang="en-GB" sz="1000"/>
          </a:p>
        </p:txBody>
      </p:sp>
      <p:sp>
        <p:nvSpPr>
          <p:cNvPr id="3" name="Header Placeholder 2">
            <a:extLst>
              <a:ext uri="{FF2B5EF4-FFF2-40B4-BE49-F238E27FC236}">
                <a16:creationId xmlns:a16="http://schemas.microsoft.com/office/drawing/2014/main" id="{F78585ED-E09F-4544-9D28-61960CDC78A7}"/>
              </a:ext>
            </a:extLst>
          </p:cNvPr>
          <p:cNvSpPr>
            <a:spLocks noGrp="1"/>
          </p:cNvSpPr>
          <p:nvPr>
            <p:ph type="hdr" sz="quarter"/>
          </p:nvPr>
        </p:nvSpPr>
        <p:spPr>
          <a:xfrm>
            <a:off x="0" y="0"/>
            <a:ext cx="2949099" cy="498932"/>
          </a:xfrm>
          <a:prstGeom prst="rect">
            <a:avLst/>
          </a:prstGeom>
        </p:spPr>
        <p:txBody>
          <a:bodyPr vert="horz" lIns="91440" tIns="45720" rIns="91440" bIns="45720" rtlCol="0"/>
          <a:lstStyle>
            <a:lvl1pPr algn="l">
              <a:defRPr sz="1200"/>
            </a:lvl1pPr>
          </a:lstStyle>
          <a:p>
            <a:endParaRPr lang="en-GB" sz="1000"/>
          </a:p>
        </p:txBody>
      </p:sp>
      <p:sp>
        <p:nvSpPr>
          <p:cNvPr id="4" name="Date Placeholder 3">
            <a:extLst>
              <a:ext uri="{FF2B5EF4-FFF2-40B4-BE49-F238E27FC236}">
                <a16:creationId xmlns:a16="http://schemas.microsoft.com/office/drawing/2014/main" id="{3D73BD75-AA93-4F77-AAFD-71EBF7C56239}"/>
              </a:ext>
            </a:extLst>
          </p:cNvPr>
          <p:cNvSpPr>
            <a:spLocks noGrp="1"/>
          </p:cNvSpPr>
          <p:nvPr>
            <p:ph type="dt" sz="quarter" idx="1"/>
          </p:nvPr>
        </p:nvSpPr>
        <p:spPr>
          <a:xfrm>
            <a:off x="3854939" y="0"/>
            <a:ext cx="2949099" cy="498932"/>
          </a:xfrm>
          <a:prstGeom prst="rect">
            <a:avLst/>
          </a:prstGeom>
        </p:spPr>
        <p:txBody>
          <a:bodyPr vert="horz" lIns="91440" tIns="45720" rIns="91440" bIns="45720" rtlCol="0"/>
          <a:lstStyle>
            <a:lvl1pPr algn="r">
              <a:defRPr sz="1200"/>
            </a:lvl1pPr>
          </a:lstStyle>
          <a:p>
            <a:fld id="{D410B1E8-F03F-4C86-87B6-E60CA7E1B3B0}" type="datetime1">
              <a:rPr lang="en-GB" sz="1000" smtClean="0"/>
              <a:t>04/11/2026</a:t>
            </a:fld>
            <a:endParaRPr lang="en-GB" sz="1000"/>
          </a:p>
        </p:txBody>
      </p:sp>
      <p:sp>
        <p:nvSpPr>
          <p:cNvPr id="5" name="Slide Number Placeholder 4">
            <a:extLst>
              <a:ext uri="{FF2B5EF4-FFF2-40B4-BE49-F238E27FC236}">
                <a16:creationId xmlns:a16="http://schemas.microsoft.com/office/drawing/2014/main" id="{741FA956-9989-4246-8A28-4D201CBFBA65}"/>
              </a:ext>
            </a:extLst>
          </p:cNvPr>
          <p:cNvSpPr>
            <a:spLocks noGrp="1"/>
          </p:cNvSpPr>
          <p:nvPr>
            <p:ph type="sldNum" sz="quarter" idx="3"/>
          </p:nvPr>
        </p:nvSpPr>
        <p:spPr>
          <a:xfrm>
            <a:off x="3854939" y="9445170"/>
            <a:ext cx="2949099" cy="498931"/>
          </a:xfrm>
          <a:prstGeom prst="rect">
            <a:avLst/>
          </a:prstGeom>
        </p:spPr>
        <p:txBody>
          <a:bodyPr vert="horz" lIns="91440" tIns="45720" rIns="91440" bIns="45720" rtlCol="0" anchor="b"/>
          <a:lstStyle>
            <a:lvl1pPr algn="r">
              <a:defRPr sz="1200"/>
            </a:lvl1pPr>
          </a:lstStyle>
          <a:p>
            <a:fld id="{C871E504-7D2F-4226-9493-8292EE5D077C}" type="slidenum">
              <a:rPr lang="en-GB" sz="1000" smtClean="0"/>
              <a:t>‹nr.›</a:t>
            </a:fld>
            <a:endParaRPr lang="en-GB" sz="1000"/>
          </a:p>
        </p:txBody>
      </p:sp>
    </p:spTree>
    <p:extLst>
      <p:ext uri="{BB962C8B-B14F-4D97-AF65-F5344CB8AC3E}">
        <p14:creationId xmlns:p14="http://schemas.microsoft.com/office/powerpoint/2010/main" val="1394799716"/>
      </p:ext>
    </p:extLst>
  </p:cSld>
  <p:clrMap bg1="lt1" tx1="dk1" bg2="lt2" tx2="dk2" accent1="accent1" accent2="accent2" accent3="accent3" accent4="accent4" accent5="accent5" accent6="accent6" hlink="hlink" folHlink="folHlink"/>
  <p:hf/>
  <p:extLst>
    <p:ext uri="{56416CCD-93CA-4268-BC5B-53C4BB910035}">
      <p15:sldGuideLst xmlns:p15="http://schemas.microsoft.com/office/powerpoint/2012/main">
        <p15:guide id="1" orient="horz" pos="3132" userDrawn="1">
          <p15:clr>
            <a:srgbClr val="F26B43"/>
          </p15:clr>
        </p15:guide>
        <p15:guide id="2" pos="2144"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83F185A3-66D2-4D10-89A9-2033FCB223F8}"/>
              </a:ext>
            </a:extLst>
          </p:cNvPr>
          <p:cNvSpPr>
            <a:spLocks noGrp="1"/>
          </p:cNvSpPr>
          <p:nvPr>
            <p:ph type="ftr" sz="quarter" idx="4"/>
          </p:nvPr>
        </p:nvSpPr>
        <p:spPr>
          <a:xfrm>
            <a:off x="0" y="9445170"/>
            <a:ext cx="2949099" cy="498931"/>
          </a:xfrm>
          <a:prstGeom prst="rect">
            <a:avLst/>
          </a:prstGeom>
        </p:spPr>
        <p:txBody>
          <a:bodyPr vert="horz" lIns="91440" tIns="45720" rIns="91440" bIns="45720" rtlCol="0" anchor="b"/>
          <a:lstStyle>
            <a:lvl1pPr algn="l">
              <a:defRPr sz="1000"/>
            </a:lvl1pPr>
          </a:lstStyle>
          <a:p>
            <a:endParaRPr lang="en-GB"/>
          </a:p>
        </p:txBody>
      </p:sp>
      <p:sp>
        <p:nvSpPr>
          <p:cNvPr id="3" name="Slide Image Placeholder 2">
            <a:extLst>
              <a:ext uri="{FF2B5EF4-FFF2-40B4-BE49-F238E27FC236}">
                <a16:creationId xmlns:a16="http://schemas.microsoft.com/office/drawing/2014/main" id="{C7B05EB1-0120-43C4-9E3F-C19C6476CD70}"/>
              </a:ext>
            </a:extLst>
          </p:cNvPr>
          <p:cNvSpPr>
            <a:spLocks noGrp="1" noRot="1" noChangeAspect="1"/>
          </p:cNvSpPr>
          <p:nvPr>
            <p:ph type="sldImg" idx="2"/>
          </p:nvPr>
        </p:nvSpPr>
        <p:spPr>
          <a:xfrm>
            <a:off x="420688" y="1243013"/>
            <a:ext cx="5964237" cy="3355975"/>
          </a:xfrm>
          <a:prstGeom prst="rect">
            <a:avLst/>
          </a:prstGeom>
          <a:noFill/>
          <a:ln w="12700">
            <a:solidFill>
              <a:prstClr val="black"/>
            </a:solidFill>
          </a:ln>
        </p:spPr>
        <p:txBody>
          <a:bodyPr vert="horz" lIns="91440" tIns="45720" rIns="91440" bIns="45720" rtlCol="0" anchor="ctr"/>
          <a:lstStyle/>
          <a:p>
            <a:endParaRPr lang="en-GB"/>
          </a:p>
        </p:txBody>
      </p:sp>
      <p:sp>
        <p:nvSpPr>
          <p:cNvPr id="4" name="Header Placeholder 3">
            <a:extLst>
              <a:ext uri="{FF2B5EF4-FFF2-40B4-BE49-F238E27FC236}">
                <a16:creationId xmlns:a16="http://schemas.microsoft.com/office/drawing/2014/main" id="{45E5836E-8170-4804-9800-6AE5EBBE422E}"/>
              </a:ext>
            </a:extLst>
          </p:cNvPr>
          <p:cNvSpPr>
            <a:spLocks noGrp="1"/>
          </p:cNvSpPr>
          <p:nvPr>
            <p:ph type="hdr" sz="quarter"/>
          </p:nvPr>
        </p:nvSpPr>
        <p:spPr>
          <a:xfrm>
            <a:off x="0" y="0"/>
            <a:ext cx="2949099" cy="498932"/>
          </a:xfrm>
          <a:prstGeom prst="rect">
            <a:avLst/>
          </a:prstGeom>
        </p:spPr>
        <p:txBody>
          <a:bodyPr vert="horz" lIns="91440" tIns="45720" rIns="91440" bIns="45720" rtlCol="0"/>
          <a:lstStyle>
            <a:lvl1pPr algn="l">
              <a:defRPr sz="1000"/>
            </a:lvl1pPr>
          </a:lstStyle>
          <a:p>
            <a:endParaRPr lang="en-GB"/>
          </a:p>
        </p:txBody>
      </p:sp>
      <p:sp>
        <p:nvSpPr>
          <p:cNvPr id="5" name="Date Placeholder 4">
            <a:extLst>
              <a:ext uri="{FF2B5EF4-FFF2-40B4-BE49-F238E27FC236}">
                <a16:creationId xmlns:a16="http://schemas.microsoft.com/office/drawing/2014/main" id="{D65AB016-25EA-425F-9A59-14BC385A1D1B}"/>
              </a:ext>
            </a:extLst>
          </p:cNvPr>
          <p:cNvSpPr>
            <a:spLocks noGrp="1"/>
          </p:cNvSpPr>
          <p:nvPr>
            <p:ph type="dt" idx="1"/>
          </p:nvPr>
        </p:nvSpPr>
        <p:spPr>
          <a:xfrm>
            <a:off x="3854939" y="0"/>
            <a:ext cx="2949099" cy="498932"/>
          </a:xfrm>
          <a:prstGeom prst="rect">
            <a:avLst/>
          </a:prstGeom>
        </p:spPr>
        <p:txBody>
          <a:bodyPr vert="horz" lIns="91440" tIns="45720" rIns="91440" bIns="45720" rtlCol="0"/>
          <a:lstStyle>
            <a:lvl1pPr algn="r">
              <a:defRPr sz="1000"/>
            </a:lvl1pPr>
          </a:lstStyle>
          <a:p>
            <a:fld id="{57F3F9BA-6950-45E6-9538-66D0C5B7F4B1}" type="datetime1">
              <a:rPr lang="en-GB" smtClean="0"/>
              <a:t>04/11/2026</a:t>
            </a:fld>
            <a:endParaRPr lang="en-GB"/>
          </a:p>
        </p:txBody>
      </p:sp>
      <p:sp>
        <p:nvSpPr>
          <p:cNvPr id="6" name="Notes Placeholder 5">
            <a:extLst>
              <a:ext uri="{FF2B5EF4-FFF2-40B4-BE49-F238E27FC236}">
                <a16:creationId xmlns:a16="http://schemas.microsoft.com/office/drawing/2014/main" id="{B41D9AB7-224F-42A1-8469-C71F2146F39F}"/>
              </a:ext>
            </a:extLst>
          </p:cNvPr>
          <p:cNvSpPr>
            <a:spLocks noGrp="1"/>
          </p:cNvSpPr>
          <p:nvPr>
            <p:ph type="body" sz="quarter" idx="3"/>
          </p:nvPr>
        </p:nvSpPr>
        <p:spPr>
          <a:xfrm>
            <a:off x="680562" y="4785598"/>
            <a:ext cx="5444490" cy="3915489"/>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Slide Number Placeholder 6">
            <a:extLst>
              <a:ext uri="{FF2B5EF4-FFF2-40B4-BE49-F238E27FC236}">
                <a16:creationId xmlns:a16="http://schemas.microsoft.com/office/drawing/2014/main" id="{BDC28F7B-22D6-4FFA-899B-97B397D45F8B}"/>
              </a:ext>
            </a:extLst>
          </p:cNvPr>
          <p:cNvSpPr>
            <a:spLocks noGrp="1"/>
          </p:cNvSpPr>
          <p:nvPr>
            <p:ph type="sldNum" sz="quarter" idx="5"/>
          </p:nvPr>
        </p:nvSpPr>
        <p:spPr>
          <a:xfrm>
            <a:off x="3854939" y="9445170"/>
            <a:ext cx="2949099" cy="498931"/>
          </a:xfrm>
          <a:prstGeom prst="rect">
            <a:avLst/>
          </a:prstGeom>
        </p:spPr>
        <p:txBody>
          <a:bodyPr vert="horz" lIns="91440" tIns="45720" rIns="91440" bIns="45720" rtlCol="0" anchor="b"/>
          <a:lstStyle>
            <a:lvl1pPr algn="r">
              <a:defRPr sz="1000"/>
            </a:lvl1pPr>
          </a:lstStyle>
          <a:p>
            <a:fld id="{A74A5A2F-ECD0-4A51-A9E7-D8DA645BD5CD}" type="slidenum">
              <a:rPr lang="en-GB" smtClean="0"/>
              <a:pPr/>
              <a:t>‹nr.›</a:t>
            </a:fld>
            <a:endParaRPr lang="en-GB"/>
          </a:p>
        </p:txBody>
      </p:sp>
    </p:spTree>
    <p:extLst>
      <p:ext uri="{BB962C8B-B14F-4D97-AF65-F5344CB8AC3E}">
        <p14:creationId xmlns:p14="http://schemas.microsoft.com/office/powerpoint/2010/main" val="1200601147"/>
      </p:ext>
    </p:extLst>
  </p:cSld>
  <p:clrMap bg1="lt1" tx1="dk1" bg2="lt2" tx2="dk2" accent1="accent1" accent2="accent2" accent3="accent3" accent4="accent4" accent5="accent5" accent6="accent6" hlink="hlink" folHlink="folHlink"/>
  <p:hf/>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3132" userDrawn="1">
          <p15:clr>
            <a:srgbClr val="F26B43"/>
          </p15:clr>
        </p15:guide>
        <p15:guide id="2" pos="2144"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Deltidsarbejde for personer længere </a:t>
            </a:r>
            <a:r>
              <a:rPr lang="da-DK"/>
              <a:t>fra arbejdsmarkedet er </a:t>
            </a:r>
            <a:r>
              <a:rPr lang="da-DK" dirty="0"/>
              <a:t>også kendt som løntimer. </a:t>
            </a:r>
          </a:p>
        </p:txBody>
      </p:sp>
      <p:sp>
        <p:nvSpPr>
          <p:cNvPr id="4" name="Pladsholder til sidefod 3"/>
          <p:cNvSpPr>
            <a:spLocks noGrp="1"/>
          </p:cNvSpPr>
          <p:nvPr>
            <p:ph type="ftr" sz="quarter" idx="4"/>
          </p:nvPr>
        </p:nvSpPr>
        <p:spPr/>
        <p:txBody>
          <a:bodyPr/>
          <a:lstStyle/>
          <a:p>
            <a:endParaRPr lang="en-GB"/>
          </a:p>
        </p:txBody>
      </p:sp>
      <p:sp>
        <p:nvSpPr>
          <p:cNvPr id="5" name="Pladsholder til sidehoved 4"/>
          <p:cNvSpPr>
            <a:spLocks noGrp="1"/>
          </p:cNvSpPr>
          <p:nvPr>
            <p:ph type="hdr" sz="quarter"/>
          </p:nvPr>
        </p:nvSpPr>
        <p:spPr/>
        <p:txBody>
          <a:bodyPr/>
          <a:lstStyle/>
          <a:p>
            <a:endParaRPr lang="en-GB"/>
          </a:p>
        </p:txBody>
      </p:sp>
      <p:sp>
        <p:nvSpPr>
          <p:cNvPr id="6" name="Pladsholder til dato 5"/>
          <p:cNvSpPr>
            <a:spLocks noGrp="1"/>
          </p:cNvSpPr>
          <p:nvPr>
            <p:ph type="dt" idx="1"/>
          </p:nvPr>
        </p:nvSpPr>
        <p:spPr/>
        <p:txBody>
          <a:bodyPr/>
          <a:lstStyle/>
          <a:p>
            <a:fld id="{57F3F9BA-6950-45E6-9538-66D0C5B7F4B1}" type="datetime1">
              <a:rPr lang="en-GB" smtClean="0"/>
              <a:t>04/11/2026</a:t>
            </a:fld>
            <a:endParaRPr lang="en-GB"/>
          </a:p>
        </p:txBody>
      </p:sp>
      <p:sp>
        <p:nvSpPr>
          <p:cNvPr id="7" name="Pladsholder til slidenummer 6"/>
          <p:cNvSpPr>
            <a:spLocks noGrp="1"/>
          </p:cNvSpPr>
          <p:nvPr>
            <p:ph type="sldNum" sz="quarter" idx="5"/>
          </p:nvPr>
        </p:nvSpPr>
        <p:spPr/>
        <p:txBody>
          <a:bodyPr/>
          <a:lstStyle/>
          <a:p>
            <a:fld id="{A74A5A2F-ECD0-4A51-A9E7-D8DA645BD5CD}" type="slidenum">
              <a:rPr lang="en-GB" smtClean="0"/>
              <a:pPr/>
              <a:t>1</a:t>
            </a:fld>
            <a:endParaRPr lang="en-GB"/>
          </a:p>
        </p:txBody>
      </p:sp>
    </p:spTree>
    <p:extLst>
      <p:ext uri="{BB962C8B-B14F-4D97-AF65-F5344CB8AC3E}">
        <p14:creationId xmlns:p14="http://schemas.microsoft.com/office/powerpoint/2010/main" val="2548003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Disse</a:t>
            </a:r>
            <a:r>
              <a:rPr lang="da-DK" baseline="0" dirty="0"/>
              <a:t> slides opsummerer viden om deltidsarbejde for personer længere fra arbejdsmarkedet. </a:t>
            </a:r>
            <a:r>
              <a:rPr lang="da-DK" dirty="0"/>
              <a:t>Slides tager udgangspunkt i STARs </a:t>
            </a:r>
            <a:r>
              <a:rPr lang="da-DK" baseline="0" dirty="0" err="1"/>
              <a:t>vidensnotat</a:t>
            </a:r>
            <a:r>
              <a:rPr lang="da-DK" baseline="0" dirty="0"/>
              <a:t> </a:t>
            </a:r>
            <a:r>
              <a:rPr lang="da-DK" sz="1200" i="1" dirty="0">
                <a:solidFill>
                  <a:srgbClr val="001844"/>
                </a:solidFill>
              </a:rPr>
              <a:t>Viden om deltidsarbejde for personer længere fra arbejdsmarkedet.</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kern="1200" dirty="0">
              <a:solidFill>
                <a:srgbClr val="001844"/>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kern="1200" dirty="0">
                <a:solidFill>
                  <a:schemeClr val="tx1"/>
                </a:solidFill>
                <a:effectLst/>
                <a:latin typeface="+mn-lt"/>
                <a:ea typeface="+mn-ea"/>
                <a:cs typeface="+mn-cs"/>
              </a:rPr>
              <a:t>I praksis bør viden suppleres med en individuel vurdering af, hvad der er den rette indsats for den enkelte borger i den konkrete situation.</a:t>
            </a:r>
          </a:p>
          <a:p>
            <a:pPr marL="0" indent="0">
              <a:buFontTx/>
              <a:buNone/>
            </a:pPr>
            <a:endParaRPr lang="da-DK" dirty="0"/>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dirty="0"/>
              <a:t>Flere detaljer findes i STARs </a:t>
            </a:r>
            <a:r>
              <a:rPr lang="da-DK" sz="1200" dirty="0" err="1"/>
              <a:t>vidensnotat</a:t>
            </a:r>
            <a:r>
              <a:rPr lang="da-DK" sz="1200" dirty="0"/>
              <a:t> </a:t>
            </a:r>
            <a:r>
              <a:rPr lang="da-DK" sz="1200" i="1" dirty="0">
                <a:solidFill>
                  <a:srgbClr val="001844"/>
                </a:solidFill>
              </a:rPr>
              <a:t>Viden om deltidsarbejde for personer længere fra arbejdsmarkedet</a:t>
            </a:r>
            <a:r>
              <a:rPr lang="da-DK" sz="1200" dirty="0"/>
              <a:t>. Her finder du også henvisning til de konkrete studier og analyser. </a:t>
            </a:r>
          </a:p>
          <a:p>
            <a:endParaRPr lang="da-DK" dirty="0"/>
          </a:p>
          <a:p>
            <a:endParaRPr lang="da-DK" dirty="0"/>
          </a:p>
          <a:p>
            <a:endParaRPr lang="da-DK" dirty="0"/>
          </a:p>
        </p:txBody>
      </p:sp>
      <p:sp>
        <p:nvSpPr>
          <p:cNvPr id="4" name="Pladsholder til sidefod 3"/>
          <p:cNvSpPr>
            <a:spLocks noGrp="1"/>
          </p:cNvSpPr>
          <p:nvPr>
            <p:ph type="ftr" sz="quarter" idx="10"/>
          </p:nvPr>
        </p:nvSpPr>
        <p:spPr/>
        <p:txBody>
          <a:bodyPr/>
          <a:lstStyle/>
          <a:p>
            <a:endParaRPr lang="en-GB"/>
          </a:p>
        </p:txBody>
      </p:sp>
      <p:sp>
        <p:nvSpPr>
          <p:cNvPr id="5" name="Pladsholder til sidehoved 4"/>
          <p:cNvSpPr>
            <a:spLocks noGrp="1"/>
          </p:cNvSpPr>
          <p:nvPr>
            <p:ph type="hdr" sz="quarter" idx="11"/>
          </p:nvPr>
        </p:nvSpPr>
        <p:spPr/>
        <p:txBody>
          <a:bodyPr/>
          <a:lstStyle/>
          <a:p>
            <a:endParaRPr lang="en-GB"/>
          </a:p>
        </p:txBody>
      </p:sp>
      <p:sp>
        <p:nvSpPr>
          <p:cNvPr id="6" name="Pladsholder til dato 5"/>
          <p:cNvSpPr>
            <a:spLocks noGrp="1"/>
          </p:cNvSpPr>
          <p:nvPr>
            <p:ph type="dt" idx="12"/>
          </p:nvPr>
        </p:nvSpPr>
        <p:spPr/>
        <p:txBody>
          <a:bodyPr/>
          <a:lstStyle/>
          <a:p>
            <a:fld id="{57F3F9BA-6950-45E6-9538-66D0C5B7F4B1}" type="datetime1">
              <a:rPr lang="en-GB" smtClean="0"/>
              <a:t>04/11/2026</a:t>
            </a:fld>
            <a:endParaRPr lang="en-GB"/>
          </a:p>
        </p:txBody>
      </p:sp>
      <p:sp>
        <p:nvSpPr>
          <p:cNvPr id="7" name="Pladsholder til slidenummer 6"/>
          <p:cNvSpPr>
            <a:spLocks noGrp="1"/>
          </p:cNvSpPr>
          <p:nvPr>
            <p:ph type="sldNum" sz="quarter" idx="13"/>
          </p:nvPr>
        </p:nvSpPr>
        <p:spPr/>
        <p:txBody>
          <a:bodyPr/>
          <a:lstStyle/>
          <a:p>
            <a:fld id="{A74A5A2F-ECD0-4A51-A9E7-D8DA645BD5CD}" type="slidenum">
              <a:rPr lang="en-GB" smtClean="0"/>
              <a:pPr/>
              <a:t>2</a:t>
            </a:fld>
            <a:endParaRPr lang="en-GB"/>
          </a:p>
        </p:txBody>
      </p:sp>
    </p:spTree>
    <p:extLst>
      <p:ext uri="{BB962C8B-B14F-4D97-AF65-F5344CB8AC3E}">
        <p14:creationId xmlns:p14="http://schemas.microsoft.com/office/powerpoint/2010/main" val="9612709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idefod 3"/>
          <p:cNvSpPr>
            <a:spLocks noGrp="1"/>
          </p:cNvSpPr>
          <p:nvPr>
            <p:ph type="ftr" sz="quarter" idx="10"/>
          </p:nvPr>
        </p:nvSpPr>
        <p:spPr/>
        <p:txBody>
          <a:bodyPr/>
          <a:lstStyle/>
          <a:p>
            <a:endParaRPr lang="en-GB"/>
          </a:p>
        </p:txBody>
      </p:sp>
      <p:sp>
        <p:nvSpPr>
          <p:cNvPr id="5" name="Pladsholder til sidehoved 4"/>
          <p:cNvSpPr>
            <a:spLocks noGrp="1"/>
          </p:cNvSpPr>
          <p:nvPr>
            <p:ph type="hdr" sz="quarter" idx="11"/>
          </p:nvPr>
        </p:nvSpPr>
        <p:spPr/>
        <p:txBody>
          <a:bodyPr/>
          <a:lstStyle/>
          <a:p>
            <a:endParaRPr lang="en-GB"/>
          </a:p>
        </p:txBody>
      </p:sp>
      <p:sp>
        <p:nvSpPr>
          <p:cNvPr id="6" name="Pladsholder til dato 5"/>
          <p:cNvSpPr>
            <a:spLocks noGrp="1"/>
          </p:cNvSpPr>
          <p:nvPr>
            <p:ph type="dt" idx="12"/>
          </p:nvPr>
        </p:nvSpPr>
        <p:spPr/>
        <p:txBody>
          <a:bodyPr/>
          <a:lstStyle/>
          <a:p>
            <a:fld id="{57F3F9BA-6950-45E6-9538-66D0C5B7F4B1}" type="datetime1">
              <a:rPr lang="en-GB" smtClean="0"/>
              <a:t>04/11/2026</a:t>
            </a:fld>
            <a:endParaRPr lang="en-GB"/>
          </a:p>
        </p:txBody>
      </p:sp>
      <p:sp>
        <p:nvSpPr>
          <p:cNvPr id="7" name="Pladsholder til slidenummer 6"/>
          <p:cNvSpPr>
            <a:spLocks noGrp="1"/>
          </p:cNvSpPr>
          <p:nvPr>
            <p:ph type="sldNum" sz="quarter" idx="13"/>
          </p:nvPr>
        </p:nvSpPr>
        <p:spPr/>
        <p:txBody>
          <a:bodyPr/>
          <a:lstStyle/>
          <a:p>
            <a:fld id="{A74A5A2F-ECD0-4A51-A9E7-D8DA645BD5CD}" type="slidenum">
              <a:rPr lang="en-GB" smtClean="0"/>
              <a:pPr/>
              <a:t>3</a:t>
            </a:fld>
            <a:endParaRPr lang="en-GB"/>
          </a:p>
        </p:txBody>
      </p:sp>
    </p:spTree>
    <p:extLst>
      <p:ext uri="{BB962C8B-B14F-4D97-AF65-F5344CB8AC3E}">
        <p14:creationId xmlns:p14="http://schemas.microsoft.com/office/powerpoint/2010/main" val="39698933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spcAft>
                <a:spcPts val="400"/>
              </a:spcAft>
            </a:pPr>
            <a:r>
              <a:rPr lang="da-DK" b="1" dirty="0">
                <a:solidFill>
                  <a:srgbClr val="003087"/>
                </a:solidFill>
              </a:rPr>
              <a:t>Deltidsarbejde skaber værdi for borgere og virksomheder</a:t>
            </a:r>
            <a:endParaRPr lang="da-DK" sz="1200" b="1" dirty="0">
              <a:solidFill>
                <a:srgbClr val="003087"/>
              </a:solidFill>
              <a:effectLst/>
              <a:latin typeface="+mn-lt"/>
            </a:endParaRPr>
          </a:p>
          <a:p>
            <a:pPr marL="285750" indent="-285750">
              <a:spcAft>
                <a:spcPts val="400"/>
              </a:spcAft>
              <a:buFontTx/>
              <a:buChar char="-"/>
            </a:pPr>
            <a:r>
              <a:rPr lang="da-DK" sz="1800" b="0" i="0" u="none" strike="noStrike" baseline="0" dirty="0">
                <a:solidFill>
                  <a:srgbClr val="000000"/>
                </a:solidFill>
                <a:latin typeface="Verdana" panose="020B0604030504040204" pitchFamily="34" charset="0"/>
              </a:rPr>
              <a:t>For den enkelte borger kan der være flere gevinster ved at have et deltidsarbejde. </a:t>
            </a:r>
          </a:p>
          <a:p>
            <a:pPr marL="742950" lvl="1" indent="-285750">
              <a:spcAft>
                <a:spcPts val="400"/>
              </a:spcAft>
              <a:buFontTx/>
              <a:buChar char="-"/>
            </a:pPr>
            <a:r>
              <a:rPr lang="da-DK" sz="1800" b="0" i="0" u="none" strike="noStrike" baseline="0" dirty="0">
                <a:solidFill>
                  <a:srgbClr val="000000"/>
                </a:solidFill>
                <a:latin typeface="Verdana" panose="020B0604030504040204" pitchFamily="34" charset="0"/>
              </a:rPr>
              <a:t>Det at have et arbejde og få en lønseddel kan give anerkendelse og en tro på sig selv og egne evner. </a:t>
            </a:r>
          </a:p>
          <a:p>
            <a:pPr marL="742950" lvl="1" indent="-285750">
              <a:spcAft>
                <a:spcPts val="400"/>
              </a:spcAft>
              <a:buFontTx/>
              <a:buChar char="-"/>
            </a:pPr>
            <a:r>
              <a:rPr lang="da-DK" sz="1800" b="0" i="0" u="none" strike="noStrike" baseline="0" dirty="0">
                <a:solidFill>
                  <a:srgbClr val="000000"/>
                </a:solidFill>
                <a:latin typeface="Verdana" panose="020B0604030504040204" pitchFamily="34" charset="0"/>
              </a:rPr>
              <a:t>For nogle har det også stor betydning at få en ekstra indtægt i form af udbetalte lønkroner. </a:t>
            </a:r>
          </a:p>
          <a:p>
            <a:pPr marL="285750" indent="-285750">
              <a:buFontTx/>
              <a:buChar char="-"/>
            </a:pPr>
            <a:r>
              <a:rPr lang="da-DK" sz="1800" b="0" i="0" u="none" strike="noStrike" baseline="0" dirty="0">
                <a:solidFill>
                  <a:srgbClr val="000000"/>
                </a:solidFill>
                <a:latin typeface="Verdana" panose="020B0604030504040204" pitchFamily="34" charset="0"/>
              </a:rPr>
              <a:t>For virksomhederne kan der være flere grunde til at ansætte personer længere fra arbejdsmarkedet på deltid. </a:t>
            </a:r>
          </a:p>
          <a:p>
            <a:pPr marL="742950" lvl="1" indent="-285750">
              <a:buFontTx/>
              <a:buChar char="-"/>
            </a:pPr>
            <a:r>
              <a:rPr lang="da-DK" sz="1800" b="0" i="0" u="none" strike="noStrike" baseline="0" dirty="0">
                <a:solidFill>
                  <a:srgbClr val="000000"/>
                </a:solidFill>
                <a:latin typeface="Verdana" panose="020B0604030504040204" pitchFamily="34" charset="0"/>
              </a:rPr>
              <a:t>Selv med få arbejdstimer kan de bidrage til at løse en række forskellige opgaver. </a:t>
            </a:r>
          </a:p>
          <a:p>
            <a:pPr marL="742950" lvl="1" indent="-285750">
              <a:buFontTx/>
              <a:buChar char="-"/>
            </a:pPr>
            <a:r>
              <a:rPr lang="da-DK" sz="1800" b="0" i="0" u="none" strike="noStrike" baseline="0" dirty="0">
                <a:solidFill>
                  <a:srgbClr val="000000"/>
                </a:solidFill>
                <a:latin typeface="Verdana" panose="020B0604030504040204" pitchFamily="34" charset="0"/>
              </a:rPr>
              <a:t>En kvalitativ analyse fra Væksthuset viser, at virksomhedernes motivation især handler om behovet for arbejdskraft, men at ønsket om at tage et socialt ansvar spiller også ind. Det er dog en forudsætning, at virksomheden ikke taber penge på ansættelsen.  </a:t>
            </a:r>
          </a:p>
          <a:p>
            <a:pPr marL="742950" lvl="1" indent="-285750">
              <a:buFontTx/>
              <a:buChar char="-"/>
            </a:pPr>
            <a:r>
              <a:rPr lang="da-DK" sz="1800" b="0" i="0" u="none" strike="noStrike" baseline="0" dirty="0">
                <a:solidFill>
                  <a:srgbClr val="000000"/>
                </a:solidFill>
                <a:latin typeface="Verdana" panose="020B0604030504040204" pitchFamily="34" charset="0"/>
              </a:rPr>
              <a:t>Det sociale og økonomiske hensyn kan sagtens gå hånd i hånd, men det økonomiske aspekt spiller den største rolle. </a:t>
            </a:r>
          </a:p>
          <a:p>
            <a:pPr marL="285750" indent="-285750">
              <a:buFontTx/>
              <a:buChar char="-"/>
            </a:pPr>
            <a:r>
              <a:rPr lang="da-DK" sz="1800" b="0" i="0" u="none" strike="noStrike" baseline="0" dirty="0">
                <a:solidFill>
                  <a:srgbClr val="000000"/>
                </a:solidFill>
                <a:latin typeface="Verdana" panose="020B0604030504040204" pitchFamily="34" charset="0"/>
              </a:rPr>
              <a:t>I nogle tilfælde er ansatte i deltidsarbejde med til at løse virksomhedens kerneopgaver, mens de i andre tilfælde bidrager gennem mere understøttende opgaver, som fx oprydning, opfyldning af varer eller administrative opgaver, som ellers tager tid fra de øvrige ansatte. </a:t>
            </a:r>
          </a:p>
          <a:p>
            <a:pPr marL="285750" indent="-285750">
              <a:buFontTx/>
              <a:buChar char="-"/>
            </a:pPr>
            <a:r>
              <a:rPr lang="da-DK" sz="1800" b="0" i="0" u="none" strike="noStrike" baseline="0" dirty="0">
                <a:solidFill>
                  <a:srgbClr val="000000"/>
                </a:solidFill>
                <a:latin typeface="Verdana" panose="020B0604030504040204" pitchFamily="34" charset="0"/>
              </a:rPr>
              <a:t>For virksomhederne kan det også være en fordel, at deltidsarbejde blandt ydelsesmodtagere er en fleksibel ansættelsesform, hvor fx antallet af timer kan justeres og tilpasses virksomhedens behov. </a:t>
            </a:r>
          </a:p>
          <a:p>
            <a:pPr marL="285750" indent="-285750">
              <a:buFontTx/>
              <a:buChar char="-"/>
            </a:pPr>
            <a:r>
              <a:rPr lang="da-DK" sz="1800" b="0" i="0" u="none" strike="noStrike" baseline="0" dirty="0">
                <a:solidFill>
                  <a:srgbClr val="000000"/>
                </a:solidFill>
                <a:latin typeface="Verdana" panose="020B0604030504040204" pitchFamily="34" charset="0"/>
              </a:rPr>
              <a:t>Nogle virksomheder oplever det samtidig som meningsfuldt at ansætte personer på kanten af arbejdsmarkedet. </a:t>
            </a:r>
          </a:p>
          <a:p>
            <a:pPr marL="742950" lvl="1" indent="-285750">
              <a:buFontTx/>
              <a:buChar char="-"/>
            </a:pPr>
            <a:r>
              <a:rPr lang="da-DK" sz="1800" b="0" i="0" u="none" strike="noStrike" baseline="0" dirty="0">
                <a:solidFill>
                  <a:srgbClr val="000000"/>
                </a:solidFill>
                <a:latin typeface="Verdana" panose="020B0604030504040204" pitchFamily="34" charset="0"/>
              </a:rPr>
              <a:t>Personer længere fra arbejdsmarkedet i deltidsarbejde kan således både skabe økonomisk og social værdi og være med til at løse udfordringer med mangel på arbejdskraft. </a:t>
            </a:r>
            <a:endParaRPr lang="da-DK" b="1" dirty="0"/>
          </a:p>
        </p:txBody>
      </p:sp>
      <p:sp>
        <p:nvSpPr>
          <p:cNvPr id="4" name="Pladsholder til sidefod 3"/>
          <p:cNvSpPr>
            <a:spLocks noGrp="1"/>
          </p:cNvSpPr>
          <p:nvPr>
            <p:ph type="ftr" sz="quarter" idx="10"/>
          </p:nvPr>
        </p:nvSpPr>
        <p:spPr/>
        <p:txBody>
          <a:bodyPr/>
          <a:lstStyle/>
          <a:p>
            <a:endParaRPr lang="en-GB"/>
          </a:p>
        </p:txBody>
      </p:sp>
      <p:sp>
        <p:nvSpPr>
          <p:cNvPr id="5" name="Pladsholder til sidehoved 4"/>
          <p:cNvSpPr>
            <a:spLocks noGrp="1"/>
          </p:cNvSpPr>
          <p:nvPr>
            <p:ph type="hdr" sz="quarter" idx="11"/>
          </p:nvPr>
        </p:nvSpPr>
        <p:spPr/>
        <p:txBody>
          <a:bodyPr/>
          <a:lstStyle/>
          <a:p>
            <a:endParaRPr lang="en-GB"/>
          </a:p>
        </p:txBody>
      </p:sp>
      <p:sp>
        <p:nvSpPr>
          <p:cNvPr id="6" name="Pladsholder til dato 5"/>
          <p:cNvSpPr>
            <a:spLocks noGrp="1"/>
          </p:cNvSpPr>
          <p:nvPr>
            <p:ph type="dt" idx="12"/>
          </p:nvPr>
        </p:nvSpPr>
        <p:spPr/>
        <p:txBody>
          <a:bodyPr/>
          <a:lstStyle/>
          <a:p>
            <a:fld id="{57F3F9BA-6950-45E6-9538-66D0C5B7F4B1}" type="datetime1">
              <a:rPr lang="en-GB" smtClean="0"/>
              <a:t>04/11/2026</a:t>
            </a:fld>
            <a:endParaRPr lang="en-GB"/>
          </a:p>
        </p:txBody>
      </p:sp>
      <p:sp>
        <p:nvSpPr>
          <p:cNvPr id="7" name="Pladsholder til slidenummer 6"/>
          <p:cNvSpPr>
            <a:spLocks noGrp="1"/>
          </p:cNvSpPr>
          <p:nvPr>
            <p:ph type="sldNum" sz="quarter" idx="13"/>
          </p:nvPr>
        </p:nvSpPr>
        <p:spPr/>
        <p:txBody>
          <a:bodyPr/>
          <a:lstStyle/>
          <a:p>
            <a:fld id="{A74A5A2F-ECD0-4A51-A9E7-D8DA645BD5CD}" type="slidenum">
              <a:rPr lang="en-GB" smtClean="0"/>
              <a:pPr/>
              <a:t>4</a:t>
            </a:fld>
            <a:endParaRPr lang="en-GB"/>
          </a:p>
        </p:txBody>
      </p:sp>
    </p:spTree>
    <p:extLst>
      <p:ext uri="{BB962C8B-B14F-4D97-AF65-F5344CB8AC3E}">
        <p14:creationId xmlns:p14="http://schemas.microsoft.com/office/powerpoint/2010/main" val="2517179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sz="1800" b="1" i="0" u="none" strike="noStrike" baseline="0" dirty="0">
                <a:solidFill>
                  <a:srgbClr val="000000"/>
                </a:solidFill>
                <a:latin typeface="Verdana" panose="020B0604030504040204" pitchFamily="34" charset="0"/>
              </a:rPr>
              <a:t>Deltidsarbejde styrker også næste generation </a:t>
            </a:r>
            <a:endParaRPr lang="da-DK" sz="1800" b="0" i="0" u="none" strike="noStrike" baseline="0" dirty="0">
              <a:solidFill>
                <a:srgbClr val="000000"/>
              </a:solidFill>
              <a:latin typeface="Verdana" panose="020B0604030504040204" pitchFamily="34" charset="0"/>
            </a:endParaRPr>
          </a:p>
          <a:p>
            <a:r>
              <a:rPr lang="da-DK" sz="1800" b="0" i="0" u="none" strike="noStrike" baseline="0" dirty="0">
                <a:solidFill>
                  <a:srgbClr val="000000"/>
                </a:solidFill>
                <a:latin typeface="Verdana" panose="020B0604030504040204" pitchFamily="34" charset="0"/>
              </a:rPr>
              <a:t>Deltidsarbejde kan være en god vej ind på arbejdsmarkedet. </a:t>
            </a:r>
          </a:p>
          <a:p>
            <a:pPr marL="285750" indent="-285750">
              <a:buFontTx/>
              <a:buChar char="-"/>
            </a:pPr>
            <a:r>
              <a:rPr lang="da-DK" sz="1800" b="0" i="0" u="none" strike="noStrike" baseline="0" dirty="0">
                <a:solidFill>
                  <a:srgbClr val="000000"/>
                </a:solidFill>
                <a:latin typeface="Verdana" panose="020B0604030504040204" pitchFamily="34" charset="0"/>
              </a:rPr>
              <a:t>Mange ydelsesmodtagere har fortsat deltidsarbejde efter både et og to år.</a:t>
            </a:r>
          </a:p>
          <a:p>
            <a:pPr marL="742950" lvl="1" indent="-285750">
              <a:buFontTx/>
              <a:buChar char="-"/>
            </a:pPr>
            <a:r>
              <a:rPr lang="da-DK" sz="1800" b="0" i="0" u="none" strike="noStrike" baseline="0" dirty="0">
                <a:solidFill>
                  <a:srgbClr val="000000"/>
                </a:solidFill>
                <a:latin typeface="Verdana" panose="020B0604030504040204" pitchFamily="34" charset="0"/>
              </a:rPr>
              <a:t>Også på den lange bane ser deltidsarbejde ud til at gøre en forskel: Ydelsesmodtagere med deltidsarbejde har </a:t>
            </a:r>
            <a:r>
              <a:rPr lang="da-DK" sz="1800" b="0" i="0" u="none" strike="noStrike" baseline="0" dirty="0">
                <a:latin typeface="Verdana" panose="020B0604030504040204" pitchFamily="34" charset="0"/>
              </a:rPr>
              <a:t>en stærkere tilknytning til arbejdsmarkedet - både fem og ti år efter, at de fik foden indenfor.</a:t>
            </a:r>
          </a:p>
          <a:p>
            <a:pPr marL="285750" indent="-285750">
              <a:buFontTx/>
              <a:buChar char="-"/>
            </a:pPr>
            <a:r>
              <a:rPr lang="da-DK" sz="1800" b="0" i="0" u="none" strike="noStrike" baseline="0" dirty="0">
                <a:latin typeface="Verdana" panose="020B0604030504040204" pitchFamily="34" charset="0"/>
              </a:rPr>
              <a:t>En del ydelsesmodtagere får også flere arbejdstimer over tid. </a:t>
            </a:r>
          </a:p>
          <a:p>
            <a:pPr marL="742950" lvl="1" indent="-285750">
              <a:buFontTx/>
              <a:buChar char="-"/>
            </a:pPr>
            <a:r>
              <a:rPr lang="da-DK" sz="1800" b="0" i="0" u="none" strike="noStrike" baseline="0" dirty="0">
                <a:latin typeface="Verdana" panose="020B0604030504040204" pitchFamily="34" charset="0"/>
              </a:rPr>
              <a:t>Det gælder især for dem, der bliver ansat i stillinger, hvor der er mangel på arbejdskraft.</a:t>
            </a:r>
          </a:p>
          <a:p>
            <a:pPr marL="742950" lvl="1" indent="-285750">
              <a:buFontTx/>
              <a:buChar char="-"/>
            </a:pPr>
            <a:r>
              <a:rPr lang="da-DK" sz="1800" b="0" i="0" u="none" strike="noStrike" baseline="0" dirty="0">
                <a:latin typeface="Verdana" panose="020B0604030504040204" pitchFamily="34" charset="0"/>
              </a:rPr>
              <a:t>For nogle kan deltidsarbejde ved siden af ydelsen være en vej til fuld beskæftigelse. </a:t>
            </a:r>
          </a:p>
          <a:p>
            <a:pPr marL="285750" lvl="0" indent="-285750">
              <a:buFontTx/>
              <a:buChar char="-"/>
            </a:pPr>
            <a:r>
              <a:rPr lang="da-DK" sz="1800" b="0" i="0" u="none" strike="noStrike" baseline="0" dirty="0">
                <a:latin typeface="Verdana" panose="020B0604030504040204" pitchFamily="34" charset="0"/>
              </a:rPr>
              <a:t>Personer længere fra arbejdsmarkedet, der har deltidsarbejde ved siden af ydelsen, har højere sandsynlighed for at overgå til både fuldtidsbeskæftigelse, fleksjob og uddannelse end sammenlignelige personer uden deltidsarbejde. </a:t>
            </a:r>
          </a:p>
          <a:p>
            <a:pPr marL="285750" lvl="0" indent="-285750">
              <a:buFontTx/>
              <a:buChar char="-"/>
            </a:pPr>
            <a:endParaRPr lang="da-DK" sz="1800" b="0" i="0" u="none" strike="noStrike" baseline="0" dirty="0">
              <a:latin typeface="Verdana" panose="020B0604030504040204" pitchFamily="34" charset="0"/>
            </a:endParaRPr>
          </a:p>
          <a:p>
            <a:pPr marL="285750" lvl="0" indent="-285750">
              <a:buFontTx/>
              <a:buChar char="-"/>
            </a:pPr>
            <a:r>
              <a:rPr lang="da-DK" sz="1800" b="0" i="0" u="none" strike="noStrike" baseline="0" dirty="0">
                <a:latin typeface="Verdana" panose="020B0604030504040204" pitchFamily="34" charset="0"/>
              </a:rPr>
              <a:t>Samtidig kan tilknytning til arbejdsmarkedet have en betydning for næste generation. </a:t>
            </a:r>
          </a:p>
          <a:p>
            <a:pPr marL="742950" lvl="1" indent="-285750">
              <a:buFontTx/>
              <a:buChar char="-"/>
            </a:pPr>
            <a:r>
              <a:rPr lang="da-DK" sz="1800" b="0" i="0" u="none" strike="noStrike" baseline="0" dirty="0">
                <a:latin typeface="Verdana" panose="020B0604030504040204" pitchFamily="34" charset="0"/>
              </a:rPr>
              <a:t>Der ses en umiddelbar sammenhæng mellem forældres arbejdsmarkedstilknytning og deres børns senere tilknytning: Børn, der er vokset op med forældre uden arbejde, har selv en større risiko for at ende uden job. </a:t>
            </a:r>
          </a:p>
          <a:p>
            <a:pPr marL="1200150" lvl="2" indent="-285750">
              <a:buFontTx/>
              <a:buChar char="-"/>
            </a:pPr>
            <a:r>
              <a:rPr lang="da-DK" sz="1800" b="0" i="0" u="none" strike="noStrike" baseline="0" dirty="0">
                <a:latin typeface="Verdana" panose="020B0604030504040204" pitchFamily="34" charset="0"/>
              </a:rPr>
              <a:t>Jo mere forældrene arbejder under barnets opvækst (5-14 år), jo mindre er risikoen for, at barnet selv ender uden arbejde som voksen. </a:t>
            </a:r>
            <a:endParaRPr lang="da-DK" dirty="0"/>
          </a:p>
        </p:txBody>
      </p:sp>
      <p:sp>
        <p:nvSpPr>
          <p:cNvPr id="4" name="Pladsholder til sidefod 3"/>
          <p:cNvSpPr>
            <a:spLocks noGrp="1"/>
          </p:cNvSpPr>
          <p:nvPr>
            <p:ph type="ftr" sz="quarter" idx="10"/>
          </p:nvPr>
        </p:nvSpPr>
        <p:spPr/>
        <p:txBody>
          <a:bodyPr/>
          <a:lstStyle/>
          <a:p>
            <a:endParaRPr lang="en-GB"/>
          </a:p>
        </p:txBody>
      </p:sp>
      <p:sp>
        <p:nvSpPr>
          <p:cNvPr id="5" name="Pladsholder til sidehoved 4"/>
          <p:cNvSpPr>
            <a:spLocks noGrp="1"/>
          </p:cNvSpPr>
          <p:nvPr>
            <p:ph type="hdr" sz="quarter" idx="11"/>
          </p:nvPr>
        </p:nvSpPr>
        <p:spPr/>
        <p:txBody>
          <a:bodyPr/>
          <a:lstStyle/>
          <a:p>
            <a:endParaRPr lang="en-GB"/>
          </a:p>
        </p:txBody>
      </p:sp>
      <p:sp>
        <p:nvSpPr>
          <p:cNvPr id="6" name="Pladsholder til dato 5"/>
          <p:cNvSpPr>
            <a:spLocks noGrp="1"/>
          </p:cNvSpPr>
          <p:nvPr>
            <p:ph type="dt" idx="12"/>
          </p:nvPr>
        </p:nvSpPr>
        <p:spPr/>
        <p:txBody>
          <a:bodyPr/>
          <a:lstStyle/>
          <a:p>
            <a:fld id="{57F3F9BA-6950-45E6-9538-66D0C5B7F4B1}" type="datetime1">
              <a:rPr lang="en-GB" smtClean="0"/>
              <a:t>04/11/2026</a:t>
            </a:fld>
            <a:endParaRPr lang="en-GB"/>
          </a:p>
        </p:txBody>
      </p:sp>
      <p:sp>
        <p:nvSpPr>
          <p:cNvPr id="7" name="Pladsholder til slidenummer 6"/>
          <p:cNvSpPr>
            <a:spLocks noGrp="1"/>
          </p:cNvSpPr>
          <p:nvPr>
            <p:ph type="sldNum" sz="quarter" idx="13"/>
          </p:nvPr>
        </p:nvSpPr>
        <p:spPr/>
        <p:txBody>
          <a:bodyPr/>
          <a:lstStyle/>
          <a:p>
            <a:fld id="{A74A5A2F-ECD0-4A51-A9E7-D8DA645BD5CD}" type="slidenum">
              <a:rPr lang="en-GB" smtClean="0"/>
              <a:pPr/>
              <a:t>5</a:t>
            </a:fld>
            <a:endParaRPr lang="en-GB"/>
          </a:p>
        </p:txBody>
      </p:sp>
    </p:spTree>
    <p:extLst>
      <p:ext uri="{BB962C8B-B14F-4D97-AF65-F5344CB8AC3E}">
        <p14:creationId xmlns:p14="http://schemas.microsoft.com/office/powerpoint/2010/main" val="42730585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sz="1800" b="1" i="0" u="none" strike="noStrike" baseline="0" dirty="0">
                <a:solidFill>
                  <a:srgbClr val="000000"/>
                </a:solidFill>
                <a:latin typeface="Verdana" panose="020B0604030504040204" pitchFamily="34" charset="0"/>
              </a:rPr>
              <a:t>Indsatser med fokus på (deltids)arbejde er effektive </a:t>
            </a:r>
            <a:endParaRPr lang="da-DK" sz="1800" b="0" i="0" u="none" strike="noStrike" baseline="0" dirty="0">
              <a:solidFill>
                <a:srgbClr val="000000"/>
              </a:solidFill>
              <a:latin typeface="Verdana" panose="020B0604030504040204" pitchFamily="34" charset="0"/>
            </a:endParaRPr>
          </a:p>
          <a:p>
            <a:pPr marL="285750" indent="-285750">
              <a:buFontTx/>
              <a:buChar char="-"/>
            </a:pPr>
            <a:r>
              <a:rPr lang="da-DK" sz="1800" b="0" i="0" u="none" strike="noStrike" baseline="0" dirty="0">
                <a:solidFill>
                  <a:srgbClr val="000000"/>
                </a:solidFill>
                <a:latin typeface="Verdana" panose="020B0604030504040204" pitchFamily="34" charset="0"/>
              </a:rPr>
              <a:t>Virksomhedsrettede indsatser – gerne i samspil med andre indsatser – er effektive til at hjælpe personer tættere på arbejdsmarkedet. </a:t>
            </a:r>
          </a:p>
          <a:p>
            <a:pPr marL="742950" lvl="1" indent="-285750">
              <a:buFontTx/>
              <a:buChar char="-"/>
            </a:pPr>
            <a:r>
              <a:rPr lang="da-DK" sz="1800" b="0" i="0" u="none" strike="noStrike" baseline="0" dirty="0">
                <a:solidFill>
                  <a:srgbClr val="000000"/>
                </a:solidFill>
                <a:latin typeface="Verdana" panose="020B0604030504040204" pitchFamily="34" charset="0"/>
              </a:rPr>
              <a:t>I en dansk kontekst er der særligt viden om, at privat løntilskud og virksomhedspraktik er effektive redskaber. </a:t>
            </a:r>
          </a:p>
          <a:p>
            <a:pPr marL="742950" lvl="1" indent="-285750">
              <a:buFontTx/>
              <a:buChar char="-"/>
            </a:pPr>
            <a:r>
              <a:rPr lang="da-DK" sz="1800" b="0" i="0" u="none" strike="noStrike" baseline="0" dirty="0">
                <a:solidFill>
                  <a:srgbClr val="000000"/>
                </a:solidFill>
                <a:latin typeface="Verdana" panose="020B0604030504040204" pitchFamily="34" charset="0"/>
              </a:rPr>
              <a:t>Når beskæftigelsesindsatsen indeholder virksomhedsrettede tilbud, er der flere veje til deltidsarbejde blandt personer længere fra arbejdsmarkedet. Nogle ydelsesmodtagere går fra praktik til deltidsarbejde i samme virksomhed, mens andre går fra praktik til en kombination af praktik og deltidsarbejde. Nogle starter direkte i deltidsarbejde eller i deltidsarbejde i kombination med praktik. </a:t>
            </a:r>
          </a:p>
          <a:p>
            <a:pPr marL="285750" lvl="0" indent="-285750">
              <a:buFontTx/>
              <a:buChar char="-"/>
            </a:pPr>
            <a:r>
              <a:rPr lang="da-DK" sz="1800" b="0" i="0" u="none" strike="noStrike" baseline="0" dirty="0">
                <a:solidFill>
                  <a:srgbClr val="000000"/>
                </a:solidFill>
                <a:latin typeface="Verdana" panose="020B0604030504040204" pitchFamily="34" charset="0"/>
              </a:rPr>
              <a:t>Indsatsen Individuelt Planlagt job med Støtte (IPS) er en effektiv metode til at få motiverede personer med alvorlige sindslidelser i beskæftigelse. </a:t>
            </a:r>
          </a:p>
          <a:p>
            <a:pPr marL="742950" lvl="1" indent="-285750">
              <a:buFontTx/>
              <a:buChar char="-"/>
            </a:pPr>
            <a:r>
              <a:rPr lang="da-DK" sz="1800" b="0" i="0" u="none" strike="noStrike" baseline="0" dirty="0">
                <a:solidFill>
                  <a:srgbClr val="000000"/>
                </a:solidFill>
                <a:latin typeface="Verdana" panose="020B0604030504040204" pitchFamily="34" charset="0"/>
              </a:rPr>
              <a:t>Indsatsen indeholder et fokus på (deltids)arbejde fra start i kombination med psykiatrisk behandling og støtte, fx i form af en mentor. Her samarbejder den regionale behandlingspsykiatri og kommune for at hjælpe personer med psykiske lidelser med at opnå og fastholde ordinært arbejde eller uddannelse. </a:t>
            </a:r>
            <a:endParaRPr lang="da-DK" sz="1200" dirty="0">
              <a:solidFill>
                <a:srgbClr val="171717"/>
              </a:solidFill>
              <a:effectLst/>
              <a:latin typeface="+mn-lt"/>
              <a:ea typeface="Calibri" panose="020F0502020204030204" pitchFamily="34" charset="0"/>
              <a:cs typeface="Times New Roman" panose="02020603050405020304" pitchFamily="18" charset="0"/>
            </a:endParaRPr>
          </a:p>
        </p:txBody>
      </p:sp>
      <p:sp>
        <p:nvSpPr>
          <p:cNvPr id="4" name="Pladsholder til sidefod 3"/>
          <p:cNvSpPr>
            <a:spLocks noGrp="1"/>
          </p:cNvSpPr>
          <p:nvPr>
            <p:ph type="ftr" sz="quarter" idx="10"/>
          </p:nvPr>
        </p:nvSpPr>
        <p:spPr/>
        <p:txBody>
          <a:bodyPr/>
          <a:lstStyle/>
          <a:p>
            <a:endParaRPr lang="en-GB"/>
          </a:p>
        </p:txBody>
      </p:sp>
      <p:sp>
        <p:nvSpPr>
          <p:cNvPr id="5" name="Pladsholder til sidehoved 4"/>
          <p:cNvSpPr>
            <a:spLocks noGrp="1"/>
          </p:cNvSpPr>
          <p:nvPr>
            <p:ph type="hdr" sz="quarter" idx="11"/>
          </p:nvPr>
        </p:nvSpPr>
        <p:spPr/>
        <p:txBody>
          <a:bodyPr/>
          <a:lstStyle/>
          <a:p>
            <a:endParaRPr lang="en-GB"/>
          </a:p>
        </p:txBody>
      </p:sp>
      <p:sp>
        <p:nvSpPr>
          <p:cNvPr id="6" name="Pladsholder til dato 5"/>
          <p:cNvSpPr>
            <a:spLocks noGrp="1"/>
          </p:cNvSpPr>
          <p:nvPr>
            <p:ph type="dt" idx="12"/>
          </p:nvPr>
        </p:nvSpPr>
        <p:spPr/>
        <p:txBody>
          <a:bodyPr/>
          <a:lstStyle/>
          <a:p>
            <a:fld id="{57F3F9BA-6950-45E6-9538-66D0C5B7F4B1}" type="datetime1">
              <a:rPr lang="en-GB" smtClean="0"/>
              <a:t>04/11/2026</a:t>
            </a:fld>
            <a:endParaRPr lang="en-GB"/>
          </a:p>
        </p:txBody>
      </p:sp>
      <p:sp>
        <p:nvSpPr>
          <p:cNvPr id="7" name="Pladsholder til slidenummer 6"/>
          <p:cNvSpPr>
            <a:spLocks noGrp="1"/>
          </p:cNvSpPr>
          <p:nvPr>
            <p:ph type="sldNum" sz="quarter" idx="13"/>
          </p:nvPr>
        </p:nvSpPr>
        <p:spPr/>
        <p:txBody>
          <a:bodyPr/>
          <a:lstStyle/>
          <a:p>
            <a:fld id="{A74A5A2F-ECD0-4A51-A9E7-D8DA645BD5CD}" type="slidenum">
              <a:rPr lang="en-GB" smtClean="0"/>
              <a:pPr/>
              <a:t>6</a:t>
            </a:fld>
            <a:endParaRPr lang="en-GB"/>
          </a:p>
        </p:txBody>
      </p:sp>
    </p:spTree>
    <p:extLst>
      <p:ext uri="{BB962C8B-B14F-4D97-AF65-F5344CB8AC3E}">
        <p14:creationId xmlns:p14="http://schemas.microsoft.com/office/powerpoint/2010/main" val="13576847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sz="1800" b="1" i="0" u="none" strike="noStrike" baseline="0" dirty="0">
                <a:solidFill>
                  <a:srgbClr val="000000"/>
                </a:solidFill>
                <a:latin typeface="Verdana" panose="020B0604030504040204" pitchFamily="34" charset="0"/>
              </a:rPr>
              <a:t>Deltidsarbejde er relevant for langt de fleste længere fra arbejdsmarkedet </a:t>
            </a:r>
            <a:endParaRPr lang="da-DK" sz="1800" b="0" i="0" u="none" strike="noStrike" baseline="0" dirty="0">
              <a:solidFill>
                <a:srgbClr val="000000"/>
              </a:solidFill>
              <a:latin typeface="Verdana" panose="020B0604030504040204" pitchFamily="34" charset="0"/>
            </a:endParaRPr>
          </a:p>
          <a:p>
            <a:pPr marL="285750" indent="-285750">
              <a:buFontTx/>
              <a:buChar char="-"/>
            </a:pPr>
            <a:r>
              <a:rPr lang="da-DK" sz="1800" b="0" i="0" u="none" strike="noStrike" baseline="0" dirty="0">
                <a:solidFill>
                  <a:srgbClr val="000000"/>
                </a:solidFill>
                <a:latin typeface="Verdana" panose="020B0604030504040204" pitchFamily="34" charset="0"/>
              </a:rPr>
              <a:t>Deltidsarbejde er relevant for en bred gruppe af personer længere fra arbejdsmarkedet. </a:t>
            </a:r>
          </a:p>
          <a:p>
            <a:pPr marL="742950" lvl="1" indent="-285750">
              <a:buFontTx/>
              <a:buChar char="-"/>
            </a:pPr>
            <a:r>
              <a:rPr lang="da-DK" sz="1800" b="0" i="0" u="none" strike="noStrike" baseline="0" dirty="0">
                <a:solidFill>
                  <a:srgbClr val="000000"/>
                </a:solidFill>
                <a:latin typeface="Verdana" panose="020B0604030504040204" pitchFamily="34" charset="0"/>
              </a:rPr>
              <a:t>Det er således et bredt udsnit af de aktivitetsparate, der får og har gavn af deltidsarbejde. </a:t>
            </a:r>
          </a:p>
          <a:p>
            <a:pPr marL="285750" lvl="0" indent="-285750">
              <a:buFontTx/>
              <a:buChar char="-"/>
            </a:pPr>
            <a:r>
              <a:rPr lang="da-DK" sz="1800" b="0" i="0" u="none" strike="noStrike" baseline="0" dirty="0">
                <a:solidFill>
                  <a:srgbClr val="000000"/>
                </a:solidFill>
                <a:latin typeface="Verdana" panose="020B0604030504040204" pitchFamily="34" charset="0"/>
              </a:rPr>
              <a:t>Aktivitetsparate med og uden deltidsarbejde er ikke så forskellige fra hinanden, når man ser på baggrundskarakteristika som fx tidligere tilknytning til arbejdsmarkedet, sundhedshistorik, uddannelsesniveau og demografi. </a:t>
            </a:r>
          </a:p>
          <a:p>
            <a:pPr marL="742950" lvl="1" indent="-285750">
              <a:buFontTx/>
              <a:buChar char="-"/>
            </a:pPr>
            <a:r>
              <a:rPr lang="da-DK" sz="1800" b="0" i="0" u="none" strike="noStrike" baseline="0" dirty="0">
                <a:solidFill>
                  <a:srgbClr val="000000"/>
                </a:solidFill>
                <a:latin typeface="Verdana" panose="020B0604030504040204" pitchFamily="34" charset="0"/>
              </a:rPr>
              <a:t>Der er heller ikke store forskelle, når man sammenligner dem, der har varig succes med deltidsarbejde og dem, der går tilbage til kun at modtage ydelse. </a:t>
            </a:r>
          </a:p>
          <a:p>
            <a:pPr marL="285750" lvl="0" indent="-285750">
              <a:buFontTx/>
              <a:buChar char="-"/>
            </a:pPr>
            <a:r>
              <a:rPr lang="da-DK" sz="1800" b="0" i="0" u="none" strike="noStrike" baseline="0" dirty="0">
                <a:solidFill>
                  <a:srgbClr val="000000"/>
                </a:solidFill>
                <a:latin typeface="Verdana" panose="020B0604030504040204" pitchFamily="34" charset="0"/>
              </a:rPr>
              <a:t>De forskelle, der er, er små, og det er langt fra kun de stærkeste, der opnår deltidsarbejde. </a:t>
            </a:r>
            <a:endParaRPr lang="da-DK" sz="1200" dirty="0">
              <a:latin typeface="+mn-lt"/>
            </a:endParaRPr>
          </a:p>
        </p:txBody>
      </p:sp>
      <p:sp>
        <p:nvSpPr>
          <p:cNvPr id="4" name="Pladsholder til sidefod 3"/>
          <p:cNvSpPr>
            <a:spLocks noGrp="1"/>
          </p:cNvSpPr>
          <p:nvPr>
            <p:ph type="ftr" sz="quarter" idx="10"/>
          </p:nvPr>
        </p:nvSpPr>
        <p:spPr/>
        <p:txBody>
          <a:bodyPr/>
          <a:lstStyle/>
          <a:p>
            <a:endParaRPr lang="en-GB"/>
          </a:p>
        </p:txBody>
      </p:sp>
      <p:sp>
        <p:nvSpPr>
          <p:cNvPr id="5" name="Pladsholder til sidehoved 4"/>
          <p:cNvSpPr>
            <a:spLocks noGrp="1"/>
          </p:cNvSpPr>
          <p:nvPr>
            <p:ph type="hdr" sz="quarter" idx="11"/>
          </p:nvPr>
        </p:nvSpPr>
        <p:spPr/>
        <p:txBody>
          <a:bodyPr/>
          <a:lstStyle/>
          <a:p>
            <a:endParaRPr lang="en-GB"/>
          </a:p>
        </p:txBody>
      </p:sp>
      <p:sp>
        <p:nvSpPr>
          <p:cNvPr id="6" name="Pladsholder til dato 5"/>
          <p:cNvSpPr>
            <a:spLocks noGrp="1"/>
          </p:cNvSpPr>
          <p:nvPr>
            <p:ph type="dt" idx="12"/>
          </p:nvPr>
        </p:nvSpPr>
        <p:spPr/>
        <p:txBody>
          <a:bodyPr/>
          <a:lstStyle/>
          <a:p>
            <a:fld id="{57F3F9BA-6950-45E6-9538-66D0C5B7F4B1}" type="datetime1">
              <a:rPr lang="en-GB" smtClean="0"/>
              <a:t>04/11/2026</a:t>
            </a:fld>
            <a:endParaRPr lang="en-GB"/>
          </a:p>
        </p:txBody>
      </p:sp>
      <p:sp>
        <p:nvSpPr>
          <p:cNvPr id="7" name="Pladsholder til slidenummer 6"/>
          <p:cNvSpPr>
            <a:spLocks noGrp="1"/>
          </p:cNvSpPr>
          <p:nvPr>
            <p:ph type="sldNum" sz="quarter" idx="13"/>
          </p:nvPr>
        </p:nvSpPr>
        <p:spPr/>
        <p:txBody>
          <a:bodyPr/>
          <a:lstStyle/>
          <a:p>
            <a:fld id="{A74A5A2F-ECD0-4A51-A9E7-D8DA645BD5CD}" type="slidenum">
              <a:rPr lang="en-GB" smtClean="0"/>
              <a:pPr/>
              <a:t>7</a:t>
            </a:fld>
            <a:endParaRPr lang="en-GB"/>
          </a:p>
        </p:txBody>
      </p:sp>
    </p:spTree>
    <p:extLst>
      <p:ext uri="{BB962C8B-B14F-4D97-AF65-F5344CB8AC3E}">
        <p14:creationId xmlns:p14="http://schemas.microsoft.com/office/powerpoint/2010/main" val="42931500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sz="1800" b="1" i="0" u="none" strike="noStrike" baseline="0" dirty="0">
                <a:solidFill>
                  <a:srgbClr val="000000"/>
                </a:solidFill>
                <a:latin typeface="Verdana" panose="020B0604030504040204" pitchFamily="34" charset="0"/>
              </a:rPr>
              <a:t>De fleste får deres første arbejdstimer i private virksomheder </a:t>
            </a:r>
            <a:endParaRPr lang="da-DK" sz="1800" b="0" i="0" u="none" strike="noStrike" baseline="0" dirty="0">
              <a:solidFill>
                <a:srgbClr val="000000"/>
              </a:solidFill>
              <a:latin typeface="Verdana" panose="020B0604030504040204" pitchFamily="34" charset="0"/>
            </a:endParaRPr>
          </a:p>
          <a:p>
            <a:pPr marL="285750" indent="-285750">
              <a:buFontTx/>
              <a:buChar char="-"/>
            </a:pPr>
            <a:r>
              <a:rPr lang="da-DK" sz="1800" b="0" i="0" u="none" strike="noStrike" baseline="0" dirty="0">
                <a:solidFill>
                  <a:srgbClr val="000000"/>
                </a:solidFill>
                <a:latin typeface="Verdana" panose="020B0604030504040204" pitchFamily="34" charset="0"/>
              </a:rPr>
              <a:t>Det er oftest i private virksomheder, og især små virksomheder, at ydelsesmodtagere får deres første deltidsarbejde. </a:t>
            </a:r>
          </a:p>
          <a:p>
            <a:pPr marL="742950" lvl="1" indent="-285750">
              <a:buFontTx/>
              <a:buChar char="-"/>
            </a:pPr>
            <a:r>
              <a:rPr lang="da-DK" sz="1800" b="0" i="0" u="none" strike="noStrike" baseline="0" dirty="0">
                <a:solidFill>
                  <a:srgbClr val="000000"/>
                </a:solidFill>
                <a:latin typeface="Verdana" panose="020B0604030504040204" pitchFamily="34" charset="0"/>
              </a:rPr>
              <a:t>74 procent, der opnår deltidsarbejde ved siden af ydelsen, ansættes af private virksomheder. Denne andel er lidt højere sammenlignet med den generelle arbejdende befolkning. </a:t>
            </a:r>
          </a:p>
          <a:p>
            <a:pPr marL="285750" lvl="0" indent="-285750">
              <a:buFontTx/>
              <a:buChar char="-"/>
            </a:pPr>
            <a:r>
              <a:rPr lang="da-DK" sz="1800" b="0" i="0" u="none" strike="noStrike" baseline="0" dirty="0">
                <a:latin typeface="Verdana" panose="020B0604030504040204" pitchFamily="34" charset="0"/>
              </a:rPr>
              <a:t>En analyse fra 2024 viser, at sundheds- og socialsektoren er den enkeltstående branche, hvor flest opnår deres første deltidsarbejde ved siden af deres ydelse. </a:t>
            </a:r>
          </a:p>
          <a:p>
            <a:pPr marL="742950" lvl="1" indent="-285750">
              <a:buFontTx/>
              <a:buChar char="-"/>
            </a:pPr>
            <a:r>
              <a:rPr lang="da-DK" sz="1800" b="0" i="0" u="none" strike="noStrike" baseline="0" dirty="0">
                <a:latin typeface="Verdana" panose="020B0604030504040204" pitchFamily="34" charset="0"/>
              </a:rPr>
              <a:t>Her arbejder de fx på plejehjem og i daginstitutioner. </a:t>
            </a:r>
          </a:p>
          <a:p>
            <a:pPr marL="742950" lvl="1" indent="-285750">
              <a:buFontTx/>
              <a:buChar char="-"/>
            </a:pPr>
            <a:r>
              <a:rPr lang="da-DK" sz="1800" b="0" i="0" u="none" strike="noStrike" baseline="0" dirty="0">
                <a:latin typeface="Verdana" panose="020B0604030504040204" pitchFamily="34" charset="0"/>
              </a:rPr>
              <a:t>Andre hyppige brancher er handel og rejsebureauer, rengøring og anden operationel service. </a:t>
            </a:r>
          </a:p>
          <a:p>
            <a:pPr marL="285750" lvl="0" indent="-285750">
              <a:buFontTx/>
              <a:buChar char="-"/>
            </a:pPr>
            <a:r>
              <a:rPr lang="da-DK" sz="1800" b="0" i="0" u="none" strike="noStrike" baseline="0" dirty="0">
                <a:latin typeface="Verdana" panose="020B0604030504040204" pitchFamily="34" charset="0"/>
              </a:rPr>
              <a:t>Ser man på stillingerne, får ydelsesmodtagere ofte deres første deltidsarbejde i stillinger, hvor der er mangel på arbejdskraft, som fx SOSU-medhjælper, rengøring og salgsarbejde. </a:t>
            </a:r>
          </a:p>
          <a:p>
            <a:pPr marL="285750" lvl="0" indent="-285750">
              <a:buFontTx/>
              <a:buChar char="-"/>
            </a:pPr>
            <a:r>
              <a:rPr lang="da-DK" sz="1800" b="0" i="0" u="none" strike="noStrike" baseline="0" dirty="0">
                <a:latin typeface="Verdana" panose="020B0604030504040204" pitchFamily="34" charset="0"/>
              </a:rPr>
              <a:t>Det er især virksomheder, der har ledige stillinger med lave adgangskrav, og hvor der er mulighed for at have få timer, som ansætter personer længere fra arbejdsmarkedet i deltidsarbejde. </a:t>
            </a:r>
            <a:endParaRPr lang="da-DK" sz="1200" dirty="0">
              <a:latin typeface="+mn-lt"/>
            </a:endParaRPr>
          </a:p>
        </p:txBody>
      </p:sp>
      <p:sp>
        <p:nvSpPr>
          <p:cNvPr id="4" name="Pladsholder til sidefod 3"/>
          <p:cNvSpPr>
            <a:spLocks noGrp="1"/>
          </p:cNvSpPr>
          <p:nvPr>
            <p:ph type="ftr" sz="quarter" idx="10"/>
          </p:nvPr>
        </p:nvSpPr>
        <p:spPr/>
        <p:txBody>
          <a:bodyPr/>
          <a:lstStyle/>
          <a:p>
            <a:endParaRPr lang="en-GB"/>
          </a:p>
        </p:txBody>
      </p:sp>
      <p:sp>
        <p:nvSpPr>
          <p:cNvPr id="5" name="Pladsholder til sidehoved 4"/>
          <p:cNvSpPr>
            <a:spLocks noGrp="1"/>
          </p:cNvSpPr>
          <p:nvPr>
            <p:ph type="hdr" sz="quarter" idx="11"/>
          </p:nvPr>
        </p:nvSpPr>
        <p:spPr/>
        <p:txBody>
          <a:bodyPr/>
          <a:lstStyle/>
          <a:p>
            <a:endParaRPr lang="en-GB"/>
          </a:p>
        </p:txBody>
      </p:sp>
      <p:sp>
        <p:nvSpPr>
          <p:cNvPr id="6" name="Pladsholder til dato 5"/>
          <p:cNvSpPr>
            <a:spLocks noGrp="1"/>
          </p:cNvSpPr>
          <p:nvPr>
            <p:ph type="dt" idx="12"/>
          </p:nvPr>
        </p:nvSpPr>
        <p:spPr/>
        <p:txBody>
          <a:bodyPr/>
          <a:lstStyle/>
          <a:p>
            <a:fld id="{57F3F9BA-6950-45E6-9538-66D0C5B7F4B1}" type="datetime1">
              <a:rPr lang="en-GB" smtClean="0"/>
              <a:t>04/11/2026</a:t>
            </a:fld>
            <a:endParaRPr lang="en-GB"/>
          </a:p>
        </p:txBody>
      </p:sp>
      <p:sp>
        <p:nvSpPr>
          <p:cNvPr id="7" name="Pladsholder til slidenummer 6"/>
          <p:cNvSpPr>
            <a:spLocks noGrp="1"/>
          </p:cNvSpPr>
          <p:nvPr>
            <p:ph type="sldNum" sz="quarter" idx="13"/>
          </p:nvPr>
        </p:nvSpPr>
        <p:spPr/>
        <p:txBody>
          <a:bodyPr/>
          <a:lstStyle/>
          <a:p>
            <a:fld id="{A74A5A2F-ECD0-4A51-A9E7-D8DA645BD5CD}" type="slidenum">
              <a:rPr lang="en-GB" smtClean="0"/>
              <a:pPr/>
              <a:t>8</a:t>
            </a:fld>
            <a:endParaRPr lang="en-GB"/>
          </a:p>
        </p:txBody>
      </p:sp>
    </p:spTree>
    <p:extLst>
      <p:ext uri="{BB962C8B-B14F-4D97-AF65-F5344CB8AC3E}">
        <p14:creationId xmlns:p14="http://schemas.microsoft.com/office/powerpoint/2010/main" val="15797877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sz="1800" b="1" i="0" u="none" strike="noStrike" baseline="0" dirty="0">
                <a:solidFill>
                  <a:srgbClr val="000000"/>
                </a:solidFill>
                <a:latin typeface="Verdana" panose="020B0604030504040204" pitchFamily="34" charset="0"/>
              </a:rPr>
              <a:t>Sagsbehandleres tro, borgeres håb og virksomheders engagement får deltidsarbejde til at lykkes </a:t>
            </a:r>
            <a:endParaRPr lang="da-DK" sz="1800" b="0" i="0" u="none" strike="noStrike" baseline="0" dirty="0">
              <a:solidFill>
                <a:srgbClr val="000000"/>
              </a:solidFill>
              <a:latin typeface="Verdana" panose="020B0604030504040204" pitchFamily="34" charset="0"/>
            </a:endParaRPr>
          </a:p>
          <a:p>
            <a:pPr marL="285750" indent="-285750">
              <a:buFontTx/>
              <a:buChar char="-"/>
            </a:pPr>
            <a:r>
              <a:rPr lang="da-DK" sz="1800" b="0" i="0" u="none" strike="noStrike" baseline="0" dirty="0">
                <a:solidFill>
                  <a:srgbClr val="000000"/>
                </a:solidFill>
                <a:latin typeface="Verdana" panose="020B0604030504040204" pitchFamily="34" charset="0"/>
              </a:rPr>
              <a:t>Sagsbehandleren spiller en afgørende rolle i forhold til at hjælpe personer længere fra arbejdsmarkedet i deltidsarbejde. </a:t>
            </a:r>
          </a:p>
          <a:p>
            <a:pPr marL="742950" lvl="1" indent="-285750">
              <a:buFontTx/>
              <a:buChar char="-"/>
            </a:pPr>
            <a:r>
              <a:rPr lang="da-DK" sz="1800" b="0" i="0" u="none" strike="noStrike" baseline="0" dirty="0">
                <a:solidFill>
                  <a:srgbClr val="000000"/>
                </a:solidFill>
                <a:latin typeface="Verdana" panose="020B0604030504040204" pitchFamily="34" charset="0"/>
              </a:rPr>
              <a:t>Sagsbehandleres tro på, at personer længere fra arbejdsmarkedet kan komme i job, kan være en del af en effektiv indsats. </a:t>
            </a:r>
          </a:p>
          <a:p>
            <a:pPr marL="1200150" lvl="2" indent="-285750">
              <a:buFontTx/>
              <a:buChar char="-"/>
            </a:pPr>
            <a:r>
              <a:rPr lang="da-DK" sz="1800" b="0" i="0" u="none" strike="noStrike" baseline="0" dirty="0">
                <a:solidFill>
                  <a:srgbClr val="000000"/>
                </a:solidFill>
                <a:latin typeface="Verdana" panose="020B0604030504040204" pitchFamily="34" charset="0"/>
              </a:rPr>
              <a:t>Der er indikationer på, at når sagsbehandleren tror på borgeren, kan det smitte af på borgerens egen tro på at komme i arbejde. </a:t>
            </a:r>
          </a:p>
          <a:p>
            <a:pPr marL="742950" lvl="1" indent="-285750">
              <a:buFontTx/>
              <a:buChar char="-"/>
            </a:pPr>
            <a:r>
              <a:rPr lang="da-DK" sz="1800" b="0" i="0" u="none" strike="noStrike" baseline="0" dirty="0">
                <a:solidFill>
                  <a:srgbClr val="000000"/>
                </a:solidFill>
                <a:latin typeface="Verdana" panose="020B0604030504040204" pitchFamily="34" charset="0"/>
              </a:rPr>
              <a:t>Samtidig kan en gennemgående sagsbehandler samt tæt og kontinuerlig kontakt med borgeren være vigtig for at opnå gode resultater</a:t>
            </a:r>
          </a:p>
          <a:p>
            <a:pPr marL="742950" lvl="1" indent="-285750">
              <a:buFontTx/>
              <a:buChar char="-"/>
            </a:pPr>
            <a:r>
              <a:rPr lang="da-DK" sz="1800" b="0" i="0" u="none" strike="noStrike" baseline="0" dirty="0">
                <a:solidFill>
                  <a:srgbClr val="000000"/>
                </a:solidFill>
                <a:latin typeface="Verdana" panose="020B0604030504040204" pitchFamily="34" charset="0"/>
              </a:rPr>
              <a:t>Mere konkret kan arbejdet fx handle om at tage initiativ til deltidsarbejde og finde og kontakte relevante virksomheder og gøre det klart, hvilken værdi borgeren kan skabe for virksomheden.</a:t>
            </a:r>
          </a:p>
          <a:p>
            <a:pPr marL="742950" lvl="1" indent="-285750">
              <a:buFontTx/>
              <a:buChar char="-"/>
            </a:pPr>
            <a:r>
              <a:rPr lang="da-DK" sz="1800" b="0" i="0" u="none" strike="noStrike" baseline="0" dirty="0">
                <a:solidFill>
                  <a:srgbClr val="000000"/>
                </a:solidFill>
                <a:latin typeface="Verdana" panose="020B0604030504040204" pitchFamily="34" charset="0"/>
              </a:rPr>
              <a:t>Sagsbehandleren kan også spille en rolle i at lande en konkret aftale med virksomheden og borgeren og være med til at afstemme forventninger og opgaver. </a:t>
            </a:r>
          </a:p>
          <a:p>
            <a:pPr marL="742950" lvl="1" indent="-285750">
              <a:buFontTx/>
              <a:buChar char="-"/>
            </a:pPr>
            <a:endParaRPr lang="da-DK" sz="1800" b="0" i="0" u="none" strike="noStrike" baseline="0" dirty="0">
              <a:solidFill>
                <a:srgbClr val="000000"/>
              </a:solidFill>
              <a:latin typeface="Verdana" panose="020B0604030504040204" pitchFamily="34" charset="0"/>
            </a:endParaRPr>
          </a:p>
          <a:p>
            <a:pPr marL="285750" indent="-285750">
              <a:buFontTx/>
              <a:buChar char="-"/>
            </a:pPr>
            <a:r>
              <a:rPr lang="da-DK" sz="1800" b="0" i="0" u="none" strike="noStrike" baseline="0" dirty="0">
                <a:solidFill>
                  <a:srgbClr val="000000"/>
                </a:solidFill>
                <a:latin typeface="Verdana" panose="020B0604030504040204" pitchFamily="34" charset="0"/>
              </a:rPr>
              <a:t>Derudover er det vigtigt, at borgeren er motiveret for arbejdet, er mødestabil og kan løse sine opgaver</a:t>
            </a:r>
          </a:p>
          <a:p>
            <a:pPr marL="742950" lvl="1" indent="-285750">
              <a:buFontTx/>
              <a:buChar char="-"/>
            </a:pPr>
            <a:endParaRPr lang="da-DK" sz="1800" b="0" i="0" u="none" strike="noStrike" baseline="0" dirty="0">
              <a:solidFill>
                <a:srgbClr val="000000"/>
              </a:solidFill>
              <a:latin typeface="Verdana" panose="020B0604030504040204" pitchFamily="34" charset="0"/>
            </a:endParaRPr>
          </a:p>
          <a:p>
            <a:pPr marL="285750" lvl="0" indent="-285750">
              <a:buFontTx/>
              <a:buChar char="-"/>
            </a:pPr>
            <a:r>
              <a:rPr lang="da-DK" sz="1800" b="0" i="0" u="none" strike="noStrike" baseline="0" dirty="0">
                <a:solidFill>
                  <a:srgbClr val="000000"/>
                </a:solidFill>
                <a:latin typeface="Verdana" panose="020B0604030504040204" pitchFamily="34" charset="0"/>
              </a:rPr>
              <a:t>Virksomheden spiller også en vigtig rolle. </a:t>
            </a:r>
          </a:p>
          <a:p>
            <a:pPr marL="742950" lvl="1" indent="-285750">
              <a:buFontTx/>
              <a:buChar char="-"/>
            </a:pPr>
            <a:r>
              <a:rPr lang="da-DK" sz="1800" b="0" i="0" u="none" strike="noStrike" baseline="0" dirty="0">
                <a:solidFill>
                  <a:srgbClr val="000000"/>
                </a:solidFill>
                <a:latin typeface="Verdana" panose="020B0604030504040204" pitchFamily="34" charset="0"/>
              </a:rPr>
              <a:t>Virksomheden skal blandt andet være inkluderende, skabe gode og fleksible rammer og have mulighed for at aflønne borgeren. </a:t>
            </a:r>
          </a:p>
          <a:p>
            <a:pPr marL="742950" lvl="1" indent="-285750">
              <a:buFontTx/>
              <a:buChar char="-"/>
            </a:pPr>
            <a:r>
              <a:rPr lang="da-DK" sz="1800" b="0" i="0" u="none" strike="noStrike" baseline="0" dirty="0">
                <a:solidFill>
                  <a:srgbClr val="000000"/>
                </a:solidFill>
                <a:latin typeface="Verdana" panose="020B0604030504040204" pitchFamily="34" charset="0"/>
              </a:rPr>
              <a:t>For virksomheden er det til gengæld vigtigt at kunne se, hvordan borgeren skaber værdi for virksomheden og er ”lønnen værd”. </a:t>
            </a:r>
          </a:p>
          <a:p>
            <a:pPr marL="1200150" lvl="2" indent="-285750">
              <a:buFontTx/>
              <a:buChar char="-"/>
            </a:pPr>
            <a:r>
              <a:rPr lang="da-DK" sz="1800" b="0" i="0" u="none" strike="noStrike" baseline="0" dirty="0">
                <a:solidFill>
                  <a:srgbClr val="000000"/>
                </a:solidFill>
                <a:latin typeface="Verdana" panose="020B0604030504040204" pitchFamily="34" charset="0"/>
              </a:rPr>
              <a:t>Her kan sagsbehandleren hjælpe med at synliggøre den værdi, som borgeren kan bidrage med. </a:t>
            </a:r>
            <a:endParaRPr lang="da-DK" dirty="0"/>
          </a:p>
        </p:txBody>
      </p:sp>
      <p:sp>
        <p:nvSpPr>
          <p:cNvPr id="4" name="Pladsholder til sidefod 3"/>
          <p:cNvSpPr>
            <a:spLocks noGrp="1"/>
          </p:cNvSpPr>
          <p:nvPr>
            <p:ph type="ftr" sz="quarter" idx="10"/>
          </p:nvPr>
        </p:nvSpPr>
        <p:spPr/>
        <p:txBody>
          <a:bodyPr/>
          <a:lstStyle/>
          <a:p>
            <a:endParaRPr lang="en-GB"/>
          </a:p>
        </p:txBody>
      </p:sp>
      <p:sp>
        <p:nvSpPr>
          <p:cNvPr id="5" name="Pladsholder til sidehoved 4"/>
          <p:cNvSpPr>
            <a:spLocks noGrp="1"/>
          </p:cNvSpPr>
          <p:nvPr>
            <p:ph type="hdr" sz="quarter" idx="11"/>
          </p:nvPr>
        </p:nvSpPr>
        <p:spPr/>
        <p:txBody>
          <a:bodyPr/>
          <a:lstStyle/>
          <a:p>
            <a:endParaRPr lang="en-GB"/>
          </a:p>
        </p:txBody>
      </p:sp>
      <p:sp>
        <p:nvSpPr>
          <p:cNvPr id="6" name="Pladsholder til dato 5"/>
          <p:cNvSpPr>
            <a:spLocks noGrp="1"/>
          </p:cNvSpPr>
          <p:nvPr>
            <p:ph type="dt" idx="12"/>
          </p:nvPr>
        </p:nvSpPr>
        <p:spPr/>
        <p:txBody>
          <a:bodyPr/>
          <a:lstStyle/>
          <a:p>
            <a:fld id="{57F3F9BA-6950-45E6-9538-66D0C5B7F4B1}" type="datetime1">
              <a:rPr lang="en-GB" smtClean="0"/>
              <a:t>04/11/2026</a:t>
            </a:fld>
            <a:endParaRPr lang="en-GB"/>
          </a:p>
        </p:txBody>
      </p:sp>
      <p:sp>
        <p:nvSpPr>
          <p:cNvPr id="7" name="Pladsholder til slidenummer 6"/>
          <p:cNvSpPr>
            <a:spLocks noGrp="1"/>
          </p:cNvSpPr>
          <p:nvPr>
            <p:ph type="sldNum" sz="quarter" idx="13"/>
          </p:nvPr>
        </p:nvSpPr>
        <p:spPr/>
        <p:txBody>
          <a:bodyPr/>
          <a:lstStyle/>
          <a:p>
            <a:fld id="{A74A5A2F-ECD0-4A51-A9E7-D8DA645BD5CD}" type="slidenum">
              <a:rPr lang="en-GB" smtClean="0"/>
              <a:pPr/>
              <a:t>9</a:t>
            </a:fld>
            <a:endParaRPr lang="en-GB"/>
          </a:p>
        </p:txBody>
      </p:sp>
    </p:spTree>
    <p:extLst>
      <p:ext uri="{BB962C8B-B14F-4D97-AF65-F5344CB8AC3E}">
        <p14:creationId xmlns:p14="http://schemas.microsoft.com/office/powerpoint/2010/main" val="740225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g"/></Relationships>
</file>

<file path=ppt/slideLayouts/_rels/slideLayout30.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png"/><Relationship Id="rId1" Type="http://schemas.openxmlformats.org/officeDocument/2006/relationships/slideMaster" Target="../slideMasters/slideMaster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 Id="rId9" Type="http://schemas.openxmlformats.org/officeDocument/2006/relationships/image" Target="../media/image21.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Forside">
    <p:spTree>
      <p:nvGrpSpPr>
        <p:cNvPr id="1" name=""/>
        <p:cNvGrpSpPr/>
        <p:nvPr/>
      </p:nvGrpSpPr>
      <p:grpSpPr>
        <a:xfrm>
          <a:off x="0" y="0"/>
          <a:ext cx="0" cy="0"/>
          <a:chOff x="0" y="0"/>
          <a:chExt cx="0" cy="0"/>
        </a:xfrm>
      </p:grpSpPr>
      <p:sp>
        <p:nvSpPr>
          <p:cNvPr id="7" name="Date Placeholder 6" hidden="1">
            <a:extLst>
              <a:ext uri="{FF2B5EF4-FFF2-40B4-BE49-F238E27FC236}">
                <a16:creationId xmlns:a16="http://schemas.microsoft.com/office/drawing/2014/main" id="{FAC78685-2AE8-4790-9E15-2028753F5FF4}"/>
              </a:ext>
            </a:extLst>
          </p:cNvPr>
          <p:cNvSpPr>
            <a:spLocks noGrp="1"/>
          </p:cNvSpPr>
          <p:nvPr>
            <p:ph type="dt" sz="half" idx="15"/>
          </p:nvPr>
        </p:nvSpPr>
        <p:spPr>
          <a:xfrm>
            <a:off x="0" y="6858000"/>
            <a:ext cx="0" cy="0"/>
          </a:xfrm>
        </p:spPr>
        <p:txBody>
          <a:bodyPr/>
          <a:lstStyle>
            <a:lvl1pPr>
              <a:defRPr sz="100">
                <a:noFill/>
              </a:defRPr>
            </a:lvl1pPr>
          </a:lstStyle>
          <a:p>
            <a:fld id="{5BA91CFC-511F-4994-A5F6-33D9C764742D}" type="datetime2">
              <a:rPr lang="da-DK" smtClean="0"/>
              <a:t>4. november 2026</a:t>
            </a:fld>
            <a:endParaRPr lang="da-DK" dirty="0"/>
          </a:p>
        </p:txBody>
      </p:sp>
      <p:sp>
        <p:nvSpPr>
          <p:cNvPr id="8" name="Footer Placeholder 8" hidden="1">
            <a:extLst>
              <a:ext uri="{FF2B5EF4-FFF2-40B4-BE49-F238E27FC236}">
                <a16:creationId xmlns:a16="http://schemas.microsoft.com/office/drawing/2014/main" id="{B6981A3E-B3C5-4F78-81B7-270B06EFC912}"/>
              </a:ext>
            </a:extLst>
          </p:cNvPr>
          <p:cNvSpPr>
            <a:spLocks noGrp="1"/>
          </p:cNvSpPr>
          <p:nvPr>
            <p:ph type="ftr" sz="quarter" idx="16"/>
          </p:nvPr>
        </p:nvSpPr>
        <p:spPr>
          <a:xfrm>
            <a:off x="0" y="6858000"/>
            <a:ext cx="0" cy="0"/>
          </a:xfrm>
        </p:spPr>
        <p:txBody>
          <a:bodyPr/>
          <a:lstStyle>
            <a:lvl1pPr>
              <a:defRPr sz="100">
                <a:noFill/>
              </a:defRPr>
            </a:lvl1pPr>
          </a:lstStyle>
          <a:p>
            <a:endParaRPr lang="da-DK" dirty="0"/>
          </a:p>
        </p:txBody>
      </p:sp>
      <p:sp>
        <p:nvSpPr>
          <p:cNvPr id="9" name="Slide Number Placeholder 10" hidden="1">
            <a:extLst>
              <a:ext uri="{FF2B5EF4-FFF2-40B4-BE49-F238E27FC236}">
                <a16:creationId xmlns:a16="http://schemas.microsoft.com/office/drawing/2014/main" id="{8735CF21-6327-43B3-A6B4-E856B24D6FD7}"/>
              </a:ext>
            </a:extLst>
          </p:cNvPr>
          <p:cNvSpPr>
            <a:spLocks noGrp="1"/>
          </p:cNvSpPr>
          <p:nvPr>
            <p:ph type="sldNum" sz="quarter" idx="17"/>
          </p:nvPr>
        </p:nvSpPr>
        <p:spPr>
          <a:xfrm>
            <a:off x="0" y="6858000"/>
            <a:ext cx="0" cy="0"/>
          </a:xfrm>
        </p:spPr>
        <p:txBody>
          <a:bodyPr/>
          <a:lstStyle>
            <a:lvl1pPr>
              <a:defRPr sz="100">
                <a:noFill/>
              </a:defRPr>
            </a:lvl1pPr>
          </a:lstStyle>
          <a:p>
            <a:fld id="{24C8C45C-947F-4981-8B3F-4F32E973C901}" type="slidenum">
              <a:rPr lang="da-DK" smtClean="0"/>
              <a:pPr/>
              <a:t>‹nr.›</a:t>
            </a:fld>
            <a:endParaRPr lang="da-DK" dirty="0"/>
          </a:p>
        </p:txBody>
      </p:sp>
      <p:sp>
        <p:nvSpPr>
          <p:cNvPr id="2" name="Title 1"/>
          <p:cNvSpPr>
            <a:spLocks noGrp="1"/>
          </p:cNvSpPr>
          <p:nvPr>
            <p:ph type="ctrTitle" hasCustomPrompt="1"/>
          </p:nvPr>
        </p:nvSpPr>
        <p:spPr>
          <a:xfrm>
            <a:off x="812799" y="2031999"/>
            <a:ext cx="7315201" cy="1886400"/>
          </a:xfrm>
        </p:spPr>
        <p:txBody>
          <a:bodyPr anchor="t" anchorCtr="0"/>
          <a:lstStyle>
            <a:lvl1pPr algn="l">
              <a:defRPr sz="4200"/>
            </a:lvl1pPr>
          </a:lstStyle>
          <a:p>
            <a:r>
              <a:rPr lang="da-DK" dirty="0"/>
              <a:t>Klik for at tilføje titel.</a:t>
            </a:r>
            <a:br>
              <a:rPr lang="da-DK" dirty="0"/>
            </a:br>
            <a:r>
              <a:rPr lang="da-DK" dirty="0"/>
              <a:t>OBS: Teksten må IKKE gå ind over kronen</a:t>
            </a:r>
          </a:p>
        </p:txBody>
      </p:sp>
      <p:sp>
        <p:nvSpPr>
          <p:cNvPr id="3" name="Subtitle 2"/>
          <p:cNvSpPr>
            <a:spLocks noGrp="1"/>
          </p:cNvSpPr>
          <p:nvPr>
            <p:ph type="subTitle" idx="1" hasCustomPrompt="1"/>
          </p:nvPr>
        </p:nvSpPr>
        <p:spPr>
          <a:xfrm>
            <a:off x="812799" y="3918399"/>
            <a:ext cx="7315201" cy="552001"/>
          </a:xfrm>
        </p:spPr>
        <p:txBody>
          <a:bodyPr/>
          <a:lstStyle>
            <a:lvl1pPr marL="0" indent="0" algn="l">
              <a:lnSpc>
                <a:spcPct val="80000"/>
              </a:lnSpc>
              <a:spcBef>
                <a:spcPts val="600"/>
              </a:spcBef>
              <a:spcAft>
                <a:spcPts val="600"/>
              </a:spcAft>
              <a:buFont typeface="Arial" panose="020B0604020202020204" pitchFamily="34" charset="0"/>
              <a:buChar char="​"/>
              <a:defRPr sz="1600" b="0"/>
            </a:lvl1pPr>
            <a:lvl2pPr marL="0" indent="0" algn="l">
              <a:lnSpc>
                <a:spcPct val="80000"/>
              </a:lnSpc>
              <a:spcBef>
                <a:spcPts val="600"/>
              </a:spcBef>
              <a:spcAft>
                <a:spcPts val="600"/>
              </a:spcAft>
              <a:buFont typeface="Arial" panose="020B0604020202020204" pitchFamily="34" charset="0"/>
              <a:buChar char="​"/>
              <a:defRPr sz="1200" b="0"/>
            </a:lvl2pPr>
            <a:lvl3pPr marL="0" indent="0" algn="l">
              <a:lnSpc>
                <a:spcPct val="80000"/>
              </a:lnSpc>
              <a:spcBef>
                <a:spcPts val="600"/>
              </a:spcBef>
              <a:spcAft>
                <a:spcPts val="600"/>
              </a:spcAft>
              <a:buFont typeface="Arial" panose="020B0604020202020204" pitchFamily="34" charset="0"/>
              <a:buChar char="​"/>
              <a:defRPr sz="1200" b="0"/>
            </a:lvl3pPr>
            <a:lvl4pPr marL="0" indent="0" algn="l">
              <a:lnSpc>
                <a:spcPct val="80000"/>
              </a:lnSpc>
              <a:spcBef>
                <a:spcPts val="600"/>
              </a:spcBef>
              <a:spcAft>
                <a:spcPts val="600"/>
              </a:spcAft>
              <a:buFont typeface="Arial" panose="020B0604020202020204" pitchFamily="34" charset="0"/>
              <a:buChar char="​"/>
              <a:defRPr sz="1200" b="0"/>
            </a:lvl4pPr>
            <a:lvl5pPr marL="0" indent="0" algn="l">
              <a:lnSpc>
                <a:spcPct val="80000"/>
              </a:lnSpc>
              <a:spcBef>
                <a:spcPts val="600"/>
              </a:spcBef>
              <a:spcAft>
                <a:spcPts val="600"/>
              </a:spcAft>
              <a:buFont typeface="Arial" panose="020B0604020202020204" pitchFamily="34" charset="0"/>
              <a:buChar char="​"/>
              <a:defRPr sz="1200" b="0"/>
            </a:lvl5pPr>
            <a:lvl6pPr marL="0" indent="0" algn="l">
              <a:lnSpc>
                <a:spcPct val="80000"/>
              </a:lnSpc>
              <a:spcBef>
                <a:spcPts val="600"/>
              </a:spcBef>
              <a:spcAft>
                <a:spcPts val="600"/>
              </a:spcAft>
              <a:buFont typeface="Arial" panose="020B0604020202020204" pitchFamily="34" charset="0"/>
              <a:buChar char="​"/>
              <a:defRPr sz="1200" b="0"/>
            </a:lvl6pPr>
            <a:lvl7pPr marL="0" indent="0" algn="l">
              <a:lnSpc>
                <a:spcPct val="80000"/>
              </a:lnSpc>
              <a:spcBef>
                <a:spcPts val="600"/>
              </a:spcBef>
              <a:spcAft>
                <a:spcPts val="600"/>
              </a:spcAft>
              <a:buFont typeface="Arial" panose="020B0604020202020204" pitchFamily="34" charset="0"/>
              <a:buChar char="​"/>
              <a:defRPr sz="1200" b="0"/>
            </a:lvl7pPr>
            <a:lvl8pPr marL="0" indent="0" algn="l">
              <a:lnSpc>
                <a:spcPct val="80000"/>
              </a:lnSpc>
              <a:spcBef>
                <a:spcPts val="600"/>
              </a:spcBef>
              <a:spcAft>
                <a:spcPts val="600"/>
              </a:spcAft>
              <a:buFont typeface="Arial" panose="020B0604020202020204" pitchFamily="34" charset="0"/>
              <a:buChar char="​"/>
              <a:defRPr sz="1200" b="0"/>
            </a:lvl8pPr>
            <a:lvl9pPr marL="0" indent="0" algn="l">
              <a:lnSpc>
                <a:spcPct val="80000"/>
              </a:lnSpc>
              <a:spcBef>
                <a:spcPts val="600"/>
              </a:spcBef>
              <a:spcAft>
                <a:spcPts val="600"/>
              </a:spcAft>
              <a:buFont typeface="Arial" panose="020B0604020202020204" pitchFamily="34" charset="0"/>
              <a:buChar char="​"/>
              <a:defRPr sz="1200" b="0"/>
            </a:lvl9pPr>
          </a:lstStyle>
          <a:p>
            <a:r>
              <a:rPr lang="da-DK" dirty="0"/>
              <a:t>Klik for at tilføje supplerende tekst</a:t>
            </a:r>
          </a:p>
        </p:txBody>
      </p:sp>
      <p:sp>
        <p:nvSpPr>
          <p:cNvPr id="6" name="Pladsholder til tekst 5">
            <a:extLst>
              <a:ext uri="{FF2B5EF4-FFF2-40B4-BE49-F238E27FC236}">
                <a16:creationId xmlns:a16="http://schemas.microsoft.com/office/drawing/2014/main" id="{ACBDA23F-4B36-BC18-26C9-786CB99B1E0C}"/>
              </a:ext>
            </a:extLst>
          </p:cNvPr>
          <p:cNvSpPr>
            <a:spLocks noGrp="1"/>
          </p:cNvSpPr>
          <p:nvPr>
            <p:ph type="body" sz="quarter" idx="18" hasCustomPrompt="1"/>
          </p:nvPr>
        </p:nvSpPr>
        <p:spPr>
          <a:xfrm>
            <a:off x="812800" y="5638800"/>
            <a:ext cx="4064000" cy="406400"/>
          </a:xfrm>
        </p:spPr>
        <p:txBody>
          <a:bodyPr rIns="194400" anchor="b" anchorCtr="0"/>
          <a:lstStyle>
            <a:lvl1pPr marL="0" indent="0">
              <a:lnSpc>
                <a:spcPct val="110000"/>
              </a:lnSpc>
              <a:spcBef>
                <a:spcPts val="600"/>
              </a:spcBef>
              <a:spcAft>
                <a:spcPts val="600"/>
              </a:spcAft>
              <a:buFontTx/>
              <a:buNone/>
              <a:defRPr sz="1200">
                <a:solidFill>
                  <a:schemeClr val="tx1">
                    <a:lumMod val="50000"/>
                    <a:lumOff val="50000"/>
                  </a:schemeClr>
                </a:solidFill>
              </a:defRPr>
            </a:lvl1pPr>
            <a:lvl2pPr marL="0" indent="0">
              <a:lnSpc>
                <a:spcPct val="110000"/>
              </a:lnSpc>
              <a:spcBef>
                <a:spcPts val="600"/>
              </a:spcBef>
              <a:spcAft>
                <a:spcPts val="600"/>
              </a:spcAft>
              <a:buFontTx/>
              <a:buNone/>
              <a:defRPr sz="1200">
                <a:solidFill>
                  <a:schemeClr val="tx1">
                    <a:lumMod val="50000"/>
                    <a:lumOff val="50000"/>
                  </a:schemeClr>
                </a:solidFill>
              </a:defRPr>
            </a:lvl2pPr>
            <a:lvl3pPr marL="0" indent="0">
              <a:lnSpc>
                <a:spcPct val="110000"/>
              </a:lnSpc>
              <a:spcBef>
                <a:spcPts val="600"/>
              </a:spcBef>
              <a:spcAft>
                <a:spcPts val="600"/>
              </a:spcAft>
              <a:buFontTx/>
              <a:buNone/>
              <a:defRPr sz="1200">
                <a:solidFill>
                  <a:schemeClr val="tx1">
                    <a:lumMod val="50000"/>
                    <a:lumOff val="50000"/>
                  </a:schemeClr>
                </a:solidFill>
              </a:defRPr>
            </a:lvl3pPr>
            <a:lvl4pPr marL="0" indent="0">
              <a:lnSpc>
                <a:spcPct val="110000"/>
              </a:lnSpc>
              <a:spcBef>
                <a:spcPts val="600"/>
              </a:spcBef>
              <a:spcAft>
                <a:spcPts val="600"/>
              </a:spcAft>
              <a:buFontTx/>
              <a:buNone/>
              <a:defRPr sz="1200">
                <a:solidFill>
                  <a:schemeClr val="tx1">
                    <a:lumMod val="50000"/>
                    <a:lumOff val="50000"/>
                  </a:schemeClr>
                </a:solidFill>
              </a:defRPr>
            </a:lvl4pPr>
            <a:lvl5pPr marL="0" indent="0">
              <a:lnSpc>
                <a:spcPct val="110000"/>
              </a:lnSpc>
              <a:spcBef>
                <a:spcPts val="600"/>
              </a:spcBef>
              <a:spcAft>
                <a:spcPts val="600"/>
              </a:spcAft>
              <a:buFontTx/>
              <a:buNone/>
              <a:defRPr sz="1200">
                <a:solidFill>
                  <a:schemeClr val="tx1">
                    <a:lumMod val="50000"/>
                    <a:lumOff val="50000"/>
                  </a:schemeClr>
                </a:solidFill>
              </a:defRPr>
            </a:lvl5pPr>
            <a:lvl6pPr marL="0" indent="0">
              <a:lnSpc>
                <a:spcPct val="110000"/>
              </a:lnSpc>
              <a:spcBef>
                <a:spcPts val="600"/>
              </a:spcBef>
              <a:spcAft>
                <a:spcPts val="600"/>
              </a:spcAft>
              <a:buFontTx/>
              <a:buNone/>
              <a:defRPr sz="1200">
                <a:solidFill>
                  <a:schemeClr val="tx1">
                    <a:lumMod val="50000"/>
                    <a:lumOff val="50000"/>
                  </a:schemeClr>
                </a:solidFill>
              </a:defRPr>
            </a:lvl6pPr>
            <a:lvl7pPr marL="0" indent="0">
              <a:lnSpc>
                <a:spcPct val="110000"/>
              </a:lnSpc>
              <a:spcBef>
                <a:spcPts val="600"/>
              </a:spcBef>
              <a:spcAft>
                <a:spcPts val="600"/>
              </a:spcAft>
              <a:buFontTx/>
              <a:buNone/>
              <a:defRPr sz="1200">
                <a:solidFill>
                  <a:schemeClr val="tx1">
                    <a:lumMod val="50000"/>
                    <a:lumOff val="50000"/>
                  </a:schemeClr>
                </a:solidFill>
              </a:defRPr>
            </a:lvl7pPr>
            <a:lvl8pPr marL="0" indent="0">
              <a:lnSpc>
                <a:spcPct val="110000"/>
              </a:lnSpc>
              <a:spcBef>
                <a:spcPts val="600"/>
              </a:spcBef>
              <a:spcAft>
                <a:spcPts val="600"/>
              </a:spcAft>
              <a:buFontTx/>
              <a:buNone/>
              <a:defRPr sz="1200">
                <a:solidFill>
                  <a:schemeClr val="tx1">
                    <a:lumMod val="50000"/>
                    <a:lumOff val="50000"/>
                  </a:schemeClr>
                </a:solidFill>
              </a:defRPr>
            </a:lvl8pPr>
            <a:lvl9pPr marL="0" indent="0">
              <a:lnSpc>
                <a:spcPct val="110000"/>
              </a:lnSpc>
              <a:spcBef>
                <a:spcPts val="600"/>
              </a:spcBef>
              <a:spcAft>
                <a:spcPts val="600"/>
              </a:spcAft>
              <a:buFontTx/>
              <a:buNone/>
              <a:defRPr sz="1200">
                <a:solidFill>
                  <a:schemeClr val="tx1">
                    <a:lumMod val="50000"/>
                    <a:lumOff val="50000"/>
                  </a:schemeClr>
                </a:solidFill>
              </a:defRPr>
            </a:lvl9pPr>
          </a:lstStyle>
          <a:p>
            <a:pPr lvl="0"/>
            <a:r>
              <a:rPr lang="da-DK" dirty="0"/>
              <a:t>Klik for at tilføje fornavn, efternavn, stilling</a:t>
            </a:r>
          </a:p>
        </p:txBody>
      </p:sp>
      <p:sp>
        <p:nvSpPr>
          <p:cNvPr id="10" name="Pladsholder til tekst 7">
            <a:extLst>
              <a:ext uri="{FF2B5EF4-FFF2-40B4-BE49-F238E27FC236}">
                <a16:creationId xmlns:a16="http://schemas.microsoft.com/office/drawing/2014/main" id="{631A29F9-3B42-E161-1FDE-AD4C02667F9A}"/>
              </a:ext>
            </a:extLst>
          </p:cNvPr>
          <p:cNvSpPr>
            <a:spLocks noGrp="1"/>
          </p:cNvSpPr>
          <p:nvPr>
            <p:ph type="body" sz="quarter" idx="19" hasCustomPrompt="1"/>
          </p:nvPr>
        </p:nvSpPr>
        <p:spPr>
          <a:xfrm>
            <a:off x="4876800" y="5638800"/>
            <a:ext cx="3251200" cy="406400"/>
          </a:xfrm>
        </p:spPr>
        <p:txBody>
          <a:bodyPr anchor="b" anchorCtr="0"/>
          <a:lstStyle>
            <a:lvl1pPr marL="0" indent="0">
              <a:lnSpc>
                <a:spcPct val="110000"/>
              </a:lnSpc>
              <a:spcBef>
                <a:spcPts val="600"/>
              </a:spcBef>
              <a:spcAft>
                <a:spcPts val="600"/>
              </a:spcAft>
              <a:buFontTx/>
              <a:buNone/>
              <a:defRPr sz="1200">
                <a:solidFill>
                  <a:schemeClr val="tx1">
                    <a:lumMod val="50000"/>
                    <a:lumOff val="50000"/>
                  </a:schemeClr>
                </a:solidFill>
              </a:defRPr>
            </a:lvl1pPr>
            <a:lvl2pPr marL="0" indent="0">
              <a:lnSpc>
                <a:spcPct val="110000"/>
              </a:lnSpc>
              <a:spcBef>
                <a:spcPts val="600"/>
              </a:spcBef>
              <a:spcAft>
                <a:spcPts val="600"/>
              </a:spcAft>
              <a:buFontTx/>
              <a:buNone/>
              <a:defRPr sz="1200">
                <a:solidFill>
                  <a:schemeClr val="tx1">
                    <a:lumMod val="50000"/>
                    <a:lumOff val="50000"/>
                  </a:schemeClr>
                </a:solidFill>
              </a:defRPr>
            </a:lvl2pPr>
            <a:lvl3pPr marL="0" indent="0">
              <a:lnSpc>
                <a:spcPct val="110000"/>
              </a:lnSpc>
              <a:spcBef>
                <a:spcPts val="600"/>
              </a:spcBef>
              <a:spcAft>
                <a:spcPts val="600"/>
              </a:spcAft>
              <a:buFontTx/>
              <a:buNone/>
              <a:defRPr sz="1200">
                <a:solidFill>
                  <a:schemeClr val="tx1">
                    <a:lumMod val="50000"/>
                    <a:lumOff val="50000"/>
                  </a:schemeClr>
                </a:solidFill>
              </a:defRPr>
            </a:lvl3pPr>
            <a:lvl4pPr marL="0" indent="0">
              <a:lnSpc>
                <a:spcPct val="110000"/>
              </a:lnSpc>
              <a:spcBef>
                <a:spcPts val="600"/>
              </a:spcBef>
              <a:spcAft>
                <a:spcPts val="600"/>
              </a:spcAft>
              <a:buFontTx/>
              <a:buNone/>
              <a:defRPr sz="1200">
                <a:solidFill>
                  <a:schemeClr val="tx1">
                    <a:lumMod val="50000"/>
                    <a:lumOff val="50000"/>
                  </a:schemeClr>
                </a:solidFill>
              </a:defRPr>
            </a:lvl4pPr>
            <a:lvl5pPr marL="0" indent="0">
              <a:lnSpc>
                <a:spcPct val="110000"/>
              </a:lnSpc>
              <a:spcBef>
                <a:spcPts val="600"/>
              </a:spcBef>
              <a:spcAft>
                <a:spcPts val="600"/>
              </a:spcAft>
              <a:buFontTx/>
              <a:buNone/>
              <a:defRPr sz="1200">
                <a:solidFill>
                  <a:schemeClr val="tx1">
                    <a:lumMod val="50000"/>
                    <a:lumOff val="50000"/>
                  </a:schemeClr>
                </a:solidFill>
              </a:defRPr>
            </a:lvl5pPr>
            <a:lvl6pPr marL="0" indent="0">
              <a:lnSpc>
                <a:spcPct val="110000"/>
              </a:lnSpc>
              <a:spcBef>
                <a:spcPts val="600"/>
              </a:spcBef>
              <a:spcAft>
                <a:spcPts val="600"/>
              </a:spcAft>
              <a:buFontTx/>
              <a:buNone/>
              <a:defRPr sz="1200">
                <a:solidFill>
                  <a:schemeClr val="tx1">
                    <a:lumMod val="50000"/>
                    <a:lumOff val="50000"/>
                  </a:schemeClr>
                </a:solidFill>
              </a:defRPr>
            </a:lvl6pPr>
            <a:lvl7pPr marL="0" indent="0">
              <a:lnSpc>
                <a:spcPct val="110000"/>
              </a:lnSpc>
              <a:spcBef>
                <a:spcPts val="600"/>
              </a:spcBef>
              <a:spcAft>
                <a:spcPts val="600"/>
              </a:spcAft>
              <a:buFontTx/>
              <a:buNone/>
              <a:defRPr sz="1200">
                <a:solidFill>
                  <a:schemeClr val="tx1">
                    <a:lumMod val="50000"/>
                    <a:lumOff val="50000"/>
                  </a:schemeClr>
                </a:solidFill>
              </a:defRPr>
            </a:lvl7pPr>
            <a:lvl8pPr marL="0" indent="0">
              <a:lnSpc>
                <a:spcPct val="110000"/>
              </a:lnSpc>
              <a:spcBef>
                <a:spcPts val="600"/>
              </a:spcBef>
              <a:spcAft>
                <a:spcPts val="600"/>
              </a:spcAft>
              <a:buFontTx/>
              <a:buNone/>
              <a:defRPr sz="1200">
                <a:solidFill>
                  <a:schemeClr val="tx1">
                    <a:lumMod val="50000"/>
                    <a:lumOff val="50000"/>
                  </a:schemeClr>
                </a:solidFill>
              </a:defRPr>
            </a:lvl8pPr>
            <a:lvl9pPr marL="0" indent="0">
              <a:lnSpc>
                <a:spcPct val="110000"/>
              </a:lnSpc>
              <a:spcBef>
                <a:spcPts val="600"/>
              </a:spcBef>
              <a:spcAft>
                <a:spcPts val="600"/>
              </a:spcAft>
              <a:buFontTx/>
              <a:buNone/>
              <a:defRPr sz="1200">
                <a:solidFill>
                  <a:schemeClr val="tx1">
                    <a:lumMod val="50000"/>
                    <a:lumOff val="50000"/>
                  </a:schemeClr>
                </a:solidFill>
              </a:defRPr>
            </a:lvl9pPr>
          </a:lstStyle>
          <a:p>
            <a:pPr lvl="0"/>
            <a:r>
              <a:rPr lang="da-DK" dirty="0"/>
              <a:t>Klik for at tilføje dato, fx: ”1. januar 2023”</a:t>
            </a:r>
          </a:p>
        </p:txBody>
      </p:sp>
      <p:pic>
        <p:nvPicPr>
          <p:cNvPr id="5" name="Graphic 13">
            <a:extLst>
              <a:ext uri="{FF2B5EF4-FFF2-40B4-BE49-F238E27FC236}">
                <a16:creationId xmlns:a16="http://schemas.microsoft.com/office/drawing/2014/main" id="{957CC80D-E46F-0D46-5C71-201D8FAA24AA}"/>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128000" y="2740444"/>
            <a:ext cx="3251200" cy="2898356"/>
          </a:xfrm>
          <a:prstGeom prst="rect">
            <a:avLst/>
          </a:prstGeom>
        </p:spPr>
      </p:pic>
      <p:pic>
        <p:nvPicPr>
          <p:cNvPr id="11" name="Logo RGB">
            <a:extLst>
              <a:ext uri="{FF2B5EF4-FFF2-40B4-BE49-F238E27FC236}">
                <a16:creationId xmlns:a16="http://schemas.microsoft.com/office/drawing/2014/main" id="{65C4E4B9-F102-42A4-8AD7-8E629D88AD7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14149" y="405468"/>
            <a:ext cx="2495601" cy="806400"/>
          </a:xfrm>
          <a:prstGeom prst="rect">
            <a:avLst/>
          </a:prstGeom>
        </p:spPr>
      </p:pic>
    </p:spTree>
    <p:extLst>
      <p:ext uri="{BB962C8B-B14F-4D97-AF65-F5344CB8AC3E}">
        <p14:creationId xmlns:p14="http://schemas.microsoft.com/office/powerpoint/2010/main" val="2706912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Forside med billede ">
    <p:bg>
      <p:bgRef idx="1001">
        <a:schemeClr val="bg1"/>
      </p:bgRef>
    </p:bg>
    <p:spTree>
      <p:nvGrpSpPr>
        <p:cNvPr id="1" name=""/>
        <p:cNvGrpSpPr/>
        <p:nvPr/>
      </p:nvGrpSpPr>
      <p:grpSpPr>
        <a:xfrm>
          <a:off x="0" y="0"/>
          <a:ext cx="0" cy="0"/>
          <a:chOff x="0" y="0"/>
          <a:chExt cx="0" cy="0"/>
        </a:xfrm>
      </p:grpSpPr>
      <p:sp>
        <p:nvSpPr>
          <p:cNvPr id="7" name="Date Placeholder 6" hidden="1">
            <a:extLst>
              <a:ext uri="{FF2B5EF4-FFF2-40B4-BE49-F238E27FC236}">
                <a16:creationId xmlns:a16="http://schemas.microsoft.com/office/drawing/2014/main" id="{B97C4516-588C-403E-B742-5FE6AD05CE48}"/>
              </a:ext>
            </a:extLst>
          </p:cNvPr>
          <p:cNvSpPr>
            <a:spLocks noGrp="1"/>
          </p:cNvSpPr>
          <p:nvPr>
            <p:ph type="dt" sz="half" idx="15"/>
          </p:nvPr>
        </p:nvSpPr>
        <p:spPr>
          <a:xfrm>
            <a:off x="0" y="6858000"/>
            <a:ext cx="0" cy="0"/>
          </a:xfrm>
        </p:spPr>
        <p:txBody>
          <a:bodyPr/>
          <a:lstStyle>
            <a:lvl1pPr>
              <a:defRPr sz="100">
                <a:noFill/>
              </a:defRPr>
            </a:lvl1pPr>
          </a:lstStyle>
          <a:p>
            <a:fld id="{1B97B9F9-4ACA-46AD-9928-D72A713C27B3}" type="datetime2">
              <a:rPr lang="da-DK" smtClean="0"/>
              <a:t>4. november 2026</a:t>
            </a:fld>
            <a:endParaRPr lang="da-DK" dirty="0"/>
          </a:p>
        </p:txBody>
      </p:sp>
      <p:sp>
        <p:nvSpPr>
          <p:cNvPr id="9" name="Footer Placeholder 8" hidden="1">
            <a:extLst>
              <a:ext uri="{FF2B5EF4-FFF2-40B4-BE49-F238E27FC236}">
                <a16:creationId xmlns:a16="http://schemas.microsoft.com/office/drawing/2014/main" id="{44DE875E-CE70-411F-B255-D516DBDF494D}"/>
              </a:ext>
            </a:extLst>
          </p:cNvPr>
          <p:cNvSpPr>
            <a:spLocks noGrp="1"/>
          </p:cNvSpPr>
          <p:nvPr>
            <p:ph type="ftr" sz="quarter" idx="16"/>
          </p:nvPr>
        </p:nvSpPr>
        <p:spPr>
          <a:xfrm>
            <a:off x="0" y="6858000"/>
            <a:ext cx="0" cy="0"/>
          </a:xfrm>
        </p:spPr>
        <p:txBody>
          <a:bodyPr/>
          <a:lstStyle>
            <a:lvl1pPr>
              <a:defRPr sz="100">
                <a:noFill/>
              </a:defRPr>
            </a:lvl1pPr>
          </a:lstStyle>
          <a:p>
            <a:endParaRPr lang="da-DK" dirty="0"/>
          </a:p>
        </p:txBody>
      </p:sp>
      <p:sp>
        <p:nvSpPr>
          <p:cNvPr id="11" name="Slide Number Placeholder 10" hidden="1">
            <a:extLst>
              <a:ext uri="{FF2B5EF4-FFF2-40B4-BE49-F238E27FC236}">
                <a16:creationId xmlns:a16="http://schemas.microsoft.com/office/drawing/2014/main" id="{17C46E79-ABB1-4BD8-AB72-6E0E6DE2D73A}"/>
              </a:ext>
            </a:extLst>
          </p:cNvPr>
          <p:cNvSpPr>
            <a:spLocks noGrp="1"/>
          </p:cNvSpPr>
          <p:nvPr>
            <p:ph type="sldNum" sz="quarter" idx="17"/>
          </p:nvPr>
        </p:nvSpPr>
        <p:spPr>
          <a:xfrm>
            <a:off x="0" y="6858000"/>
            <a:ext cx="0" cy="0"/>
          </a:xfrm>
        </p:spPr>
        <p:txBody>
          <a:bodyPr/>
          <a:lstStyle>
            <a:lvl1pPr>
              <a:defRPr sz="100">
                <a:noFill/>
              </a:defRPr>
            </a:lvl1pPr>
          </a:lstStyle>
          <a:p>
            <a:fld id="{24C8C45C-947F-4981-8B3F-4F32E973C901}" type="slidenum">
              <a:rPr lang="da-DK" smtClean="0"/>
              <a:pPr/>
              <a:t>‹nr.›</a:t>
            </a:fld>
            <a:endParaRPr lang="da-DK" dirty="0"/>
          </a:p>
        </p:txBody>
      </p:sp>
      <p:sp>
        <p:nvSpPr>
          <p:cNvPr id="20" name="Overlay">
            <a:extLst>
              <a:ext uri="{FF2B5EF4-FFF2-40B4-BE49-F238E27FC236}">
                <a16:creationId xmlns:a16="http://schemas.microsoft.com/office/drawing/2014/main" id="{E9A043C5-482C-6830-A31D-94665CF5BA82}"/>
              </a:ext>
            </a:extLst>
          </p:cNvPr>
          <p:cNvSpPr>
            <a:spLocks noGrp="1"/>
          </p:cNvSpPr>
          <p:nvPr>
            <p:ph type="body" sz="quarter" idx="21"/>
          </p:nvPr>
        </p:nvSpPr>
        <p:spPr>
          <a:xfrm>
            <a:off x="-2" y="0"/>
            <a:ext cx="12192001" cy="6858000"/>
          </a:xfrm>
          <a:solidFill>
            <a:schemeClr val="bg1">
              <a:alpha val="55000"/>
            </a:schemeClr>
          </a:solidFill>
        </p:spPr>
        <p:txBody>
          <a:bodyPr/>
          <a:lstStyle>
            <a:lvl1pPr>
              <a:defRPr>
                <a:noFill/>
              </a:defRPr>
            </a:lvl1pPr>
            <a:lvl2pPr>
              <a:defRPr>
                <a:noFill/>
              </a:defRPr>
            </a:lvl2pPr>
            <a:lvl3pPr>
              <a:defRPr>
                <a:noFill/>
              </a:defRPr>
            </a:lvl3pPr>
            <a:lvl4pPr>
              <a:defRPr>
                <a:noFill/>
              </a:defRPr>
            </a:lvl4pPr>
            <a:lvl5pPr>
              <a:defRPr>
                <a:noFill/>
              </a:defRPr>
            </a:lvl5p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14" name="Krone Placeholder 9">
            <a:extLst>
              <a:ext uri="{FF2B5EF4-FFF2-40B4-BE49-F238E27FC236}">
                <a16:creationId xmlns:a16="http://schemas.microsoft.com/office/drawing/2014/main" id="{690D67BA-A745-4DBF-B8E5-8DA6DAF34646}"/>
              </a:ext>
            </a:extLst>
          </p:cNvPr>
          <p:cNvSpPr>
            <a:spLocks noGrp="1"/>
          </p:cNvSpPr>
          <p:nvPr>
            <p:ph type="body" sz="quarter" idx="20" hasCustomPrompt="1"/>
          </p:nvPr>
        </p:nvSpPr>
        <p:spPr>
          <a:xfrm>
            <a:off x="8128000" y="2740444"/>
            <a:ext cx="3251200" cy="2898356"/>
          </a:xfrm>
          <a:blipFill>
            <a:blip r:embed="rId2">
              <a:extLst>
                <a:ext uri="{96DAC541-7B7A-43D3-8B79-37D633B846F1}">
                  <asvg:svgBlip xmlns:asvg="http://schemas.microsoft.com/office/drawing/2016/SVG/main" r:embed="rId3"/>
                </a:ext>
              </a:extLst>
            </a:blip>
            <a:stretch>
              <a:fillRect/>
            </a:stretch>
          </a:blipFill>
        </p:spPr>
        <p:txBody>
          <a:bodyPr/>
          <a:lstStyle>
            <a:lvl1pPr marL="0" indent="0">
              <a:buNone/>
              <a:defRPr sz="100">
                <a:noFill/>
              </a:defRPr>
            </a:lvl1pPr>
            <a:lvl2pPr>
              <a:defRPr sz="100"/>
            </a:lvl2pPr>
            <a:lvl3pPr>
              <a:defRPr sz="100"/>
            </a:lvl3pPr>
            <a:lvl4pPr>
              <a:defRPr sz="100"/>
            </a:lvl4pPr>
            <a:lvl5pPr>
              <a:defRPr sz="100"/>
            </a:lvl5pPr>
          </a:lstStyle>
          <a:p>
            <a:pPr lvl="0"/>
            <a:r>
              <a:rPr lang="da-DK" noProof="0" dirty="0"/>
              <a:t>.</a:t>
            </a:r>
          </a:p>
        </p:txBody>
      </p:sp>
      <p:sp>
        <p:nvSpPr>
          <p:cNvPr id="8" name="Picture Placeholder 7"/>
          <p:cNvSpPr>
            <a:spLocks noGrp="1"/>
          </p:cNvSpPr>
          <p:nvPr>
            <p:ph type="pic" sz="quarter" idx="13" hasCustomPrompt="1"/>
          </p:nvPr>
        </p:nvSpPr>
        <p:spPr>
          <a:xfrm>
            <a:off x="-2" y="-1"/>
            <a:ext cx="12193201" cy="6861600"/>
          </a:xfrm>
        </p:spPr>
        <p:txBody>
          <a:bodyPr lIns="144000" tIns="108000"/>
          <a:lstStyle>
            <a:lvl1pPr marL="0" indent="0" algn="ctr">
              <a:buNone/>
              <a:defRPr sz="1600"/>
            </a:lvl1pPr>
          </a:lstStyle>
          <a:p>
            <a:r>
              <a:rPr lang="da-DK" dirty="0"/>
              <a:t>Klik på rammen for at indsætte billede ved at gå i fanen Indsæt, billeder. Højreklik på billedet og Placer bagerst</a:t>
            </a:r>
          </a:p>
        </p:txBody>
      </p:sp>
      <p:sp>
        <p:nvSpPr>
          <p:cNvPr id="4" name="Title 1">
            <a:extLst>
              <a:ext uri="{FF2B5EF4-FFF2-40B4-BE49-F238E27FC236}">
                <a16:creationId xmlns:a16="http://schemas.microsoft.com/office/drawing/2014/main" id="{1F091727-AF12-7198-9712-7046A78DDFD8}"/>
              </a:ext>
            </a:extLst>
          </p:cNvPr>
          <p:cNvSpPr>
            <a:spLocks noGrp="1"/>
          </p:cNvSpPr>
          <p:nvPr>
            <p:ph type="ctrTitle" hasCustomPrompt="1"/>
          </p:nvPr>
        </p:nvSpPr>
        <p:spPr bwMode="white">
          <a:xfrm>
            <a:off x="812799" y="2031999"/>
            <a:ext cx="7315201" cy="1886400"/>
          </a:xfrm>
        </p:spPr>
        <p:txBody>
          <a:bodyPr anchor="t" anchorCtr="0"/>
          <a:lstStyle>
            <a:lvl1pPr algn="l">
              <a:defRPr sz="4200">
                <a:solidFill>
                  <a:schemeClr val="tx1"/>
                </a:solidFill>
              </a:defRPr>
            </a:lvl1pPr>
          </a:lstStyle>
          <a:p>
            <a:r>
              <a:rPr lang="da-DK" dirty="0"/>
              <a:t>Klik for at tilføje titel.</a:t>
            </a:r>
            <a:br>
              <a:rPr lang="da-DK" dirty="0"/>
            </a:br>
            <a:r>
              <a:rPr lang="da-DK" dirty="0"/>
              <a:t>OBS: Teksten må IKKE gå ind over kronen</a:t>
            </a:r>
          </a:p>
        </p:txBody>
      </p:sp>
      <p:sp>
        <p:nvSpPr>
          <p:cNvPr id="5" name="Subtitle 2">
            <a:extLst>
              <a:ext uri="{FF2B5EF4-FFF2-40B4-BE49-F238E27FC236}">
                <a16:creationId xmlns:a16="http://schemas.microsoft.com/office/drawing/2014/main" id="{E7130A6D-1077-5B59-3D96-367B90401936}"/>
              </a:ext>
            </a:extLst>
          </p:cNvPr>
          <p:cNvSpPr>
            <a:spLocks noGrp="1"/>
          </p:cNvSpPr>
          <p:nvPr>
            <p:ph type="subTitle" idx="1" hasCustomPrompt="1"/>
          </p:nvPr>
        </p:nvSpPr>
        <p:spPr bwMode="white">
          <a:xfrm>
            <a:off x="812799" y="3918399"/>
            <a:ext cx="7315201" cy="552001"/>
          </a:xfrm>
        </p:spPr>
        <p:txBody>
          <a:bodyPr/>
          <a:lstStyle>
            <a:lvl1pPr marL="0" indent="0" algn="l">
              <a:lnSpc>
                <a:spcPct val="80000"/>
              </a:lnSpc>
              <a:spcBef>
                <a:spcPts val="600"/>
              </a:spcBef>
              <a:spcAft>
                <a:spcPts val="600"/>
              </a:spcAft>
              <a:buFont typeface="Arial" panose="020B0604020202020204" pitchFamily="34" charset="0"/>
              <a:buChar char="​"/>
              <a:defRPr sz="1600" b="0"/>
            </a:lvl1pPr>
            <a:lvl2pPr marL="0" indent="0" algn="l">
              <a:lnSpc>
                <a:spcPct val="80000"/>
              </a:lnSpc>
              <a:spcBef>
                <a:spcPts val="600"/>
              </a:spcBef>
              <a:spcAft>
                <a:spcPts val="600"/>
              </a:spcAft>
              <a:buFont typeface="Arial" panose="020B0604020202020204" pitchFamily="34" charset="0"/>
              <a:buChar char="​"/>
              <a:defRPr sz="1200" b="0"/>
            </a:lvl2pPr>
            <a:lvl3pPr marL="0" indent="0" algn="l">
              <a:lnSpc>
                <a:spcPct val="80000"/>
              </a:lnSpc>
              <a:spcBef>
                <a:spcPts val="600"/>
              </a:spcBef>
              <a:spcAft>
                <a:spcPts val="600"/>
              </a:spcAft>
              <a:buFont typeface="Arial" panose="020B0604020202020204" pitchFamily="34" charset="0"/>
              <a:buChar char="​"/>
              <a:defRPr sz="1200" b="0"/>
            </a:lvl3pPr>
            <a:lvl4pPr marL="0" indent="0" algn="l">
              <a:lnSpc>
                <a:spcPct val="80000"/>
              </a:lnSpc>
              <a:spcBef>
                <a:spcPts val="600"/>
              </a:spcBef>
              <a:spcAft>
                <a:spcPts val="600"/>
              </a:spcAft>
              <a:buFont typeface="Arial" panose="020B0604020202020204" pitchFamily="34" charset="0"/>
              <a:buChar char="​"/>
              <a:defRPr sz="1200" b="0"/>
            </a:lvl4pPr>
            <a:lvl5pPr marL="0" indent="0" algn="l">
              <a:lnSpc>
                <a:spcPct val="80000"/>
              </a:lnSpc>
              <a:spcBef>
                <a:spcPts val="600"/>
              </a:spcBef>
              <a:spcAft>
                <a:spcPts val="600"/>
              </a:spcAft>
              <a:buFont typeface="Arial" panose="020B0604020202020204" pitchFamily="34" charset="0"/>
              <a:buChar char="​"/>
              <a:defRPr sz="1200" b="0"/>
            </a:lvl5pPr>
            <a:lvl6pPr marL="0" indent="0" algn="l">
              <a:lnSpc>
                <a:spcPct val="80000"/>
              </a:lnSpc>
              <a:spcBef>
                <a:spcPts val="600"/>
              </a:spcBef>
              <a:spcAft>
                <a:spcPts val="600"/>
              </a:spcAft>
              <a:buFont typeface="Arial" panose="020B0604020202020204" pitchFamily="34" charset="0"/>
              <a:buChar char="​"/>
              <a:defRPr sz="1200" b="0"/>
            </a:lvl6pPr>
            <a:lvl7pPr marL="0" indent="0" algn="l">
              <a:lnSpc>
                <a:spcPct val="80000"/>
              </a:lnSpc>
              <a:spcBef>
                <a:spcPts val="600"/>
              </a:spcBef>
              <a:spcAft>
                <a:spcPts val="600"/>
              </a:spcAft>
              <a:buFont typeface="Arial" panose="020B0604020202020204" pitchFamily="34" charset="0"/>
              <a:buChar char="​"/>
              <a:defRPr sz="1200" b="0"/>
            </a:lvl7pPr>
            <a:lvl8pPr marL="0" indent="0" algn="l">
              <a:lnSpc>
                <a:spcPct val="80000"/>
              </a:lnSpc>
              <a:spcBef>
                <a:spcPts val="600"/>
              </a:spcBef>
              <a:spcAft>
                <a:spcPts val="600"/>
              </a:spcAft>
              <a:buFont typeface="Arial" panose="020B0604020202020204" pitchFamily="34" charset="0"/>
              <a:buChar char="​"/>
              <a:defRPr sz="1200" b="0"/>
            </a:lvl8pPr>
            <a:lvl9pPr marL="0" indent="0" algn="l">
              <a:lnSpc>
                <a:spcPct val="80000"/>
              </a:lnSpc>
              <a:spcBef>
                <a:spcPts val="600"/>
              </a:spcBef>
              <a:spcAft>
                <a:spcPts val="600"/>
              </a:spcAft>
              <a:buFont typeface="Arial" panose="020B0604020202020204" pitchFamily="34" charset="0"/>
              <a:buChar char="​"/>
              <a:defRPr sz="1200" b="0"/>
            </a:lvl9pPr>
          </a:lstStyle>
          <a:p>
            <a:r>
              <a:rPr lang="da-DK" dirty="0"/>
              <a:t>Klik for at tilføje supplerende tekst</a:t>
            </a:r>
          </a:p>
        </p:txBody>
      </p:sp>
      <p:sp>
        <p:nvSpPr>
          <p:cNvPr id="6" name="Pladsholder til tekst 5">
            <a:extLst>
              <a:ext uri="{FF2B5EF4-FFF2-40B4-BE49-F238E27FC236}">
                <a16:creationId xmlns:a16="http://schemas.microsoft.com/office/drawing/2014/main" id="{B293B8D1-ABA4-FBC9-48C5-C1E94A30B38F}"/>
              </a:ext>
            </a:extLst>
          </p:cNvPr>
          <p:cNvSpPr>
            <a:spLocks noGrp="1"/>
          </p:cNvSpPr>
          <p:nvPr>
            <p:ph type="body" sz="quarter" idx="18" hasCustomPrompt="1"/>
          </p:nvPr>
        </p:nvSpPr>
        <p:spPr bwMode="white">
          <a:xfrm>
            <a:off x="812800" y="5638800"/>
            <a:ext cx="4064000" cy="406400"/>
          </a:xfrm>
        </p:spPr>
        <p:txBody>
          <a:bodyPr rIns="194400" anchor="b" anchorCtr="0"/>
          <a:lstStyle>
            <a:lvl1pPr marL="0" indent="0">
              <a:lnSpc>
                <a:spcPct val="110000"/>
              </a:lnSpc>
              <a:spcBef>
                <a:spcPts val="600"/>
              </a:spcBef>
              <a:spcAft>
                <a:spcPts val="600"/>
              </a:spcAft>
              <a:buFontTx/>
              <a:buNone/>
              <a:defRPr sz="1200">
                <a:solidFill>
                  <a:schemeClr val="tx1">
                    <a:lumMod val="50000"/>
                    <a:lumOff val="50000"/>
                  </a:schemeClr>
                </a:solidFill>
              </a:defRPr>
            </a:lvl1pPr>
            <a:lvl2pPr marL="0" indent="0">
              <a:lnSpc>
                <a:spcPct val="110000"/>
              </a:lnSpc>
              <a:spcBef>
                <a:spcPts val="600"/>
              </a:spcBef>
              <a:spcAft>
                <a:spcPts val="600"/>
              </a:spcAft>
              <a:buFontTx/>
              <a:buNone/>
              <a:defRPr sz="1200">
                <a:solidFill>
                  <a:schemeClr val="tx1">
                    <a:lumMod val="50000"/>
                    <a:lumOff val="50000"/>
                  </a:schemeClr>
                </a:solidFill>
              </a:defRPr>
            </a:lvl2pPr>
            <a:lvl3pPr marL="0" indent="0">
              <a:lnSpc>
                <a:spcPct val="110000"/>
              </a:lnSpc>
              <a:spcBef>
                <a:spcPts val="600"/>
              </a:spcBef>
              <a:spcAft>
                <a:spcPts val="600"/>
              </a:spcAft>
              <a:buFontTx/>
              <a:buNone/>
              <a:defRPr sz="1200">
                <a:solidFill>
                  <a:schemeClr val="tx1">
                    <a:lumMod val="50000"/>
                    <a:lumOff val="50000"/>
                  </a:schemeClr>
                </a:solidFill>
              </a:defRPr>
            </a:lvl3pPr>
            <a:lvl4pPr marL="0" indent="0">
              <a:lnSpc>
                <a:spcPct val="110000"/>
              </a:lnSpc>
              <a:spcBef>
                <a:spcPts val="600"/>
              </a:spcBef>
              <a:spcAft>
                <a:spcPts val="600"/>
              </a:spcAft>
              <a:buFontTx/>
              <a:buNone/>
              <a:defRPr sz="1200">
                <a:solidFill>
                  <a:schemeClr val="tx1">
                    <a:lumMod val="50000"/>
                    <a:lumOff val="50000"/>
                  </a:schemeClr>
                </a:solidFill>
              </a:defRPr>
            </a:lvl4pPr>
            <a:lvl5pPr marL="0" indent="0">
              <a:lnSpc>
                <a:spcPct val="110000"/>
              </a:lnSpc>
              <a:spcBef>
                <a:spcPts val="600"/>
              </a:spcBef>
              <a:spcAft>
                <a:spcPts val="600"/>
              </a:spcAft>
              <a:buFontTx/>
              <a:buNone/>
              <a:defRPr sz="1200">
                <a:solidFill>
                  <a:schemeClr val="tx1">
                    <a:lumMod val="50000"/>
                    <a:lumOff val="50000"/>
                  </a:schemeClr>
                </a:solidFill>
              </a:defRPr>
            </a:lvl5pPr>
            <a:lvl6pPr marL="0" indent="0">
              <a:lnSpc>
                <a:spcPct val="110000"/>
              </a:lnSpc>
              <a:spcBef>
                <a:spcPts val="600"/>
              </a:spcBef>
              <a:spcAft>
                <a:spcPts val="600"/>
              </a:spcAft>
              <a:buFontTx/>
              <a:buNone/>
              <a:defRPr sz="1200">
                <a:solidFill>
                  <a:schemeClr val="tx1">
                    <a:lumMod val="50000"/>
                    <a:lumOff val="50000"/>
                  </a:schemeClr>
                </a:solidFill>
              </a:defRPr>
            </a:lvl6pPr>
            <a:lvl7pPr marL="0" indent="0">
              <a:lnSpc>
                <a:spcPct val="110000"/>
              </a:lnSpc>
              <a:spcBef>
                <a:spcPts val="600"/>
              </a:spcBef>
              <a:spcAft>
                <a:spcPts val="600"/>
              </a:spcAft>
              <a:buFontTx/>
              <a:buNone/>
              <a:defRPr sz="1200">
                <a:solidFill>
                  <a:schemeClr val="tx1">
                    <a:lumMod val="50000"/>
                    <a:lumOff val="50000"/>
                  </a:schemeClr>
                </a:solidFill>
              </a:defRPr>
            </a:lvl7pPr>
            <a:lvl8pPr marL="0" indent="0">
              <a:lnSpc>
                <a:spcPct val="110000"/>
              </a:lnSpc>
              <a:spcBef>
                <a:spcPts val="600"/>
              </a:spcBef>
              <a:spcAft>
                <a:spcPts val="600"/>
              </a:spcAft>
              <a:buFontTx/>
              <a:buNone/>
              <a:defRPr sz="1200">
                <a:solidFill>
                  <a:schemeClr val="tx1">
                    <a:lumMod val="50000"/>
                    <a:lumOff val="50000"/>
                  </a:schemeClr>
                </a:solidFill>
              </a:defRPr>
            </a:lvl8pPr>
            <a:lvl9pPr marL="0" indent="0">
              <a:lnSpc>
                <a:spcPct val="110000"/>
              </a:lnSpc>
              <a:spcBef>
                <a:spcPts val="600"/>
              </a:spcBef>
              <a:spcAft>
                <a:spcPts val="600"/>
              </a:spcAft>
              <a:buFontTx/>
              <a:buNone/>
              <a:defRPr sz="1200">
                <a:solidFill>
                  <a:schemeClr val="tx1">
                    <a:lumMod val="50000"/>
                    <a:lumOff val="50000"/>
                  </a:schemeClr>
                </a:solidFill>
              </a:defRPr>
            </a:lvl9pPr>
          </a:lstStyle>
          <a:p>
            <a:pPr lvl="0"/>
            <a:r>
              <a:rPr lang="da-DK" dirty="0"/>
              <a:t>Klik for at tilføje fornavn, efternavn, stilling</a:t>
            </a:r>
          </a:p>
        </p:txBody>
      </p:sp>
      <p:sp>
        <p:nvSpPr>
          <p:cNvPr id="12" name="Pladsholder til tekst 7">
            <a:extLst>
              <a:ext uri="{FF2B5EF4-FFF2-40B4-BE49-F238E27FC236}">
                <a16:creationId xmlns:a16="http://schemas.microsoft.com/office/drawing/2014/main" id="{1D133F85-99F6-F4F0-9F10-6764780DE79D}"/>
              </a:ext>
            </a:extLst>
          </p:cNvPr>
          <p:cNvSpPr>
            <a:spLocks noGrp="1"/>
          </p:cNvSpPr>
          <p:nvPr>
            <p:ph type="body" sz="quarter" idx="19" hasCustomPrompt="1"/>
          </p:nvPr>
        </p:nvSpPr>
        <p:spPr bwMode="white">
          <a:xfrm>
            <a:off x="4876800" y="5638800"/>
            <a:ext cx="3251200" cy="406400"/>
          </a:xfrm>
        </p:spPr>
        <p:txBody>
          <a:bodyPr anchor="b" anchorCtr="0"/>
          <a:lstStyle>
            <a:lvl1pPr marL="0" indent="0">
              <a:lnSpc>
                <a:spcPct val="110000"/>
              </a:lnSpc>
              <a:spcBef>
                <a:spcPts val="600"/>
              </a:spcBef>
              <a:spcAft>
                <a:spcPts val="600"/>
              </a:spcAft>
              <a:buFontTx/>
              <a:buNone/>
              <a:defRPr sz="1200">
                <a:solidFill>
                  <a:schemeClr val="tx1">
                    <a:lumMod val="50000"/>
                    <a:lumOff val="50000"/>
                  </a:schemeClr>
                </a:solidFill>
              </a:defRPr>
            </a:lvl1pPr>
            <a:lvl2pPr marL="0" indent="0">
              <a:lnSpc>
                <a:spcPct val="110000"/>
              </a:lnSpc>
              <a:spcBef>
                <a:spcPts val="600"/>
              </a:spcBef>
              <a:spcAft>
                <a:spcPts val="600"/>
              </a:spcAft>
              <a:buFontTx/>
              <a:buNone/>
              <a:defRPr sz="1200">
                <a:solidFill>
                  <a:schemeClr val="tx1">
                    <a:lumMod val="50000"/>
                    <a:lumOff val="50000"/>
                  </a:schemeClr>
                </a:solidFill>
              </a:defRPr>
            </a:lvl2pPr>
            <a:lvl3pPr marL="0" indent="0">
              <a:lnSpc>
                <a:spcPct val="110000"/>
              </a:lnSpc>
              <a:spcBef>
                <a:spcPts val="600"/>
              </a:spcBef>
              <a:spcAft>
                <a:spcPts val="600"/>
              </a:spcAft>
              <a:buFontTx/>
              <a:buNone/>
              <a:defRPr sz="1200">
                <a:solidFill>
                  <a:schemeClr val="tx1">
                    <a:lumMod val="50000"/>
                    <a:lumOff val="50000"/>
                  </a:schemeClr>
                </a:solidFill>
              </a:defRPr>
            </a:lvl3pPr>
            <a:lvl4pPr marL="0" indent="0">
              <a:lnSpc>
                <a:spcPct val="110000"/>
              </a:lnSpc>
              <a:spcBef>
                <a:spcPts val="600"/>
              </a:spcBef>
              <a:spcAft>
                <a:spcPts val="600"/>
              </a:spcAft>
              <a:buFontTx/>
              <a:buNone/>
              <a:defRPr sz="1200">
                <a:solidFill>
                  <a:schemeClr val="tx1">
                    <a:lumMod val="50000"/>
                    <a:lumOff val="50000"/>
                  </a:schemeClr>
                </a:solidFill>
              </a:defRPr>
            </a:lvl4pPr>
            <a:lvl5pPr marL="0" indent="0">
              <a:lnSpc>
                <a:spcPct val="110000"/>
              </a:lnSpc>
              <a:spcBef>
                <a:spcPts val="600"/>
              </a:spcBef>
              <a:spcAft>
                <a:spcPts val="600"/>
              </a:spcAft>
              <a:buFontTx/>
              <a:buNone/>
              <a:defRPr sz="1200">
                <a:solidFill>
                  <a:schemeClr val="tx1">
                    <a:lumMod val="50000"/>
                    <a:lumOff val="50000"/>
                  </a:schemeClr>
                </a:solidFill>
              </a:defRPr>
            </a:lvl5pPr>
            <a:lvl6pPr marL="0" indent="0">
              <a:lnSpc>
                <a:spcPct val="110000"/>
              </a:lnSpc>
              <a:spcBef>
                <a:spcPts val="600"/>
              </a:spcBef>
              <a:spcAft>
                <a:spcPts val="600"/>
              </a:spcAft>
              <a:buFontTx/>
              <a:buNone/>
              <a:defRPr sz="1200">
                <a:solidFill>
                  <a:schemeClr val="tx1">
                    <a:lumMod val="50000"/>
                    <a:lumOff val="50000"/>
                  </a:schemeClr>
                </a:solidFill>
              </a:defRPr>
            </a:lvl6pPr>
            <a:lvl7pPr marL="0" indent="0">
              <a:lnSpc>
                <a:spcPct val="110000"/>
              </a:lnSpc>
              <a:spcBef>
                <a:spcPts val="600"/>
              </a:spcBef>
              <a:spcAft>
                <a:spcPts val="600"/>
              </a:spcAft>
              <a:buFontTx/>
              <a:buNone/>
              <a:defRPr sz="1200">
                <a:solidFill>
                  <a:schemeClr val="tx1">
                    <a:lumMod val="50000"/>
                    <a:lumOff val="50000"/>
                  </a:schemeClr>
                </a:solidFill>
              </a:defRPr>
            </a:lvl7pPr>
            <a:lvl8pPr marL="0" indent="0">
              <a:lnSpc>
                <a:spcPct val="110000"/>
              </a:lnSpc>
              <a:spcBef>
                <a:spcPts val="600"/>
              </a:spcBef>
              <a:spcAft>
                <a:spcPts val="600"/>
              </a:spcAft>
              <a:buFontTx/>
              <a:buNone/>
              <a:defRPr sz="1200">
                <a:solidFill>
                  <a:schemeClr val="tx1">
                    <a:lumMod val="50000"/>
                    <a:lumOff val="50000"/>
                  </a:schemeClr>
                </a:solidFill>
              </a:defRPr>
            </a:lvl8pPr>
            <a:lvl9pPr marL="0" indent="0">
              <a:lnSpc>
                <a:spcPct val="110000"/>
              </a:lnSpc>
              <a:spcBef>
                <a:spcPts val="600"/>
              </a:spcBef>
              <a:spcAft>
                <a:spcPts val="600"/>
              </a:spcAft>
              <a:buFontTx/>
              <a:buNone/>
              <a:defRPr sz="1200">
                <a:solidFill>
                  <a:schemeClr val="tx1">
                    <a:lumMod val="50000"/>
                    <a:lumOff val="50000"/>
                  </a:schemeClr>
                </a:solidFill>
              </a:defRPr>
            </a:lvl9pPr>
          </a:lstStyle>
          <a:p>
            <a:pPr lvl="0"/>
            <a:r>
              <a:rPr lang="da-DK" dirty="0"/>
              <a:t>Klik for at tilføje dato, fx 1. januar 2023</a:t>
            </a:r>
          </a:p>
        </p:txBody>
      </p:sp>
      <p:pic>
        <p:nvPicPr>
          <p:cNvPr id="13" name="Logo RGB" hidden="1">
            <a:extLst>
              <a:ext uri="{FF2B5EF4-FFF2-40B4-BE49-F238E27FC236}">
                <a16:creationId xmlns:a16="http://schemas.microsoft.com/office/drawing/2014/main" id="{12E5B32F-ADE0-0BE7-A4FD-05CBB58D7325}"/>
              </a:ext>
            </a:extLst>
          </p:cNvPr>
          <p:cNvPicPr>
            <a:picLocks noChangeAspect="1"/>
          </p:cNvPicPr>
          <p:nvPr userDrawn="1"/>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406400" y="406400"/>
            <a:ext cx="1590085" cy="806400"/>
          </a:xfrm>
          <a:prstGeom prst="rect">
            <a:avLst/>
          </a:prstGeom>
        </p:spPr>
      </p:pic>
      <p:sp>
        <p:nvSpPr>
          <p:cNvPr id="3" name="TextBox 2">
            <a:extLst>
              <a:ext uri="{FF2B5EF4-FFF2-40B4-BE49-F238E27FC236}">
                <a16:creationId xmlns:a16="http://schemas.microsoft.com/office/drawing/2014/main" id="{AAD87D64-1D5E-0CAB-BB21-DDD649A63D18}"/>
              </a:ext>
            </a:extLst>
          </p:cNvPr>
          <p:cNvSpPr txBox="1"/>
          <p:nvPr userDrawn="1"/>
        </p:nvSpPr>
        <p:spPr>
          <a:xfrm>
            <a:off x="-2743200" y="3807108"/>
            <a:ext cx="2595600" cy="3112222"/>
          </a:xfrm>
          <a:prstGeom prst="rect">
            <a:avLst/>
          </a:prstGeom>
          <a:noFill/>
          <a:ln w="12700">
            <a:solidFill>
              <a:schemeClr val="tx1">
                <a:lumMod val="50000"/>
                <a:lumOff val="50000"/>
              </a:schemeClr>
            </a:solidFill>
            <a:prstDash val="lgDash"/>
          </a:ln>
        </p:spPr>
        <p:txBody>
          <a:bodyPr wrap="square" lIns="162000" tIns="162000" rIns="162000" bIns="162000" rtlCol="0">
            <a:spAutoFit/>
          </a:bodyPr>
          <a:lstStyle/>
          <a:p>
            <a:pPr algn="l">
              <a:lnSpc>
                <a:spcPct val="110000"/>
              </a:lnSpc>
              <a:spcBef>
                <a:spcPts val="600"/>
              </a:spcBef>
              <a:spcAft>
                <a:spcPts val="600"/>
              </a:spcAft>
            </a:pPr>
            <a:r>
              <a:rPr lang="da-DK" sz="1200" b="1" dirty="0">
                <a:solidFill>
                  <a:schemeClr val="bg1"/>
                </a:solidFill>
              </a:rPr>
              <a:t>Udskift baggrundsbillede:</a:t>
            </a:r>
          </a:p>
          <a:p>
            <a:pPr marL="180975" indent="-180975" algn="l">
              <a:lnSpc>
                <a:spcPct val="110000"/>
              </a:lnSpc>
              <a:spcBef>
                <a:spcPts val="600"/>
              </a:spcBef>
              <a:spcAft>
                <a:spcPts val="600"/>
              </a:spcAft>
              <a:buFont typeface="Arial" panose="020B0604020202020204" pitchFamily="34" charset="0"/>
              <a:buChar char="•"/>
            </a:pPr>
            <a:r>
              <a:rPr lang="da-DK" sz="1200" b="0" dirty="0">
                <a:solidFill>
                  <a:schemeClr val="bg1"/>
                </a:solidFill>
              </a:rPr>
              <a:t>Nulstil slide for at få billedet øverst</a:t>
            </a:r>
          </a:p>
          <a:p>
            <a:pPr marL="180975" indent="-180975" algn="l">
              <a:lnSpc>
                <a:spcPct val="110000"/>
              </a:lnSpc>
              <a:spcBef>
                <a:spcPts val="600"/>
              </a:spcBef>
              <a:spcAft>
                <a:spcPts val="600"/>
              </a:spcAft>
              <a:buFont typeface="Arial" panose="020B0604020202020204" pitchFamily="34" charset="0"/>
              <a:buChar char="•"/>
            </a:pPr>
            <a:r>
              <a:rPr lang="da-DK" sz="1200" b="0" dirty="0">
                <a:solidFill>
                  <a:schemeClr val="bg1"/>
                </a:solidFill>
              </a:rPr>
              <a:t>Højreklik på billede og vælg ”Skift billede”</a:t>
            </a:r>
          </a:p>
          <a:p>
            <a:pPr marL="180975" indent="-180975" algn="l">
              <a:lnSpc>
                <a:spcPct val="110000"/>
              </a:lnSpc>
              <a:spcBef>
                <a:spcPts val="600"/>
              </a:spcBef>
              <a:spcAft>
                <a:spcPts val="600"/>
              </a:spcAft>
              <a:buFont typeface="Arial" panose="020B0604020202020204" pitchFamily="34" charset="0"/>
              <a:buChar char="•"/>
            </a:pPr>
            <a:r>
              <a:rPr lang="da-DK" sz="1200" b="0" dirty="0">
                <a:solidFill>
                  <a:schemeClr val="bg1"/>
                </a:solidFill>
              </a:rPr>
              <a:t>Indsæt dit ønskede billede</a:t>
            </a:r>
          </a:p>
          <a:p>
            <a:pPr marL="180975" indent="-180975" algn="l">
              <a:lnSpc>
                <a:spcPct val="110000"/>
              </a:lnSpc>
              <a:spcBef>
                <a:spcPts val="600"/>
              </a:spcBef>
              <a:spcAft>
                <a:spcPts val="600"/>
              </a:spcAft>
              <a:buFont typeface="Arial" panose="020B0604020202020204" pitchFamily="34" charset="0"/>
              <a:buChar char="•"/>
            </a:pPr>
            <a:r>
              <a:rPr lang="da-DK" sz="1200" b="0" dirty="0">
                <a:solidFill>
                  <a:schemeClr val="bg1"/>
                </a:solidFill>
              </a:rPr>
              <a:t>Højreklik på billedet, vælg </a:t>
            </a:r>
            <a:r>
              <a:rPr lang="da-DK" sz="1200" b="1" dirty="0">
                <a:solidFill>
                  <a:schemeClr val="bg1"/>
                </a:solidFill>
              </a:rPr>
              <a:t>Placer bagerst</a:t>
            </a:r>
          </a:p>
          <a:p>
            <a:pPr marL="180975" indent="-180975" algn="l">
              <a:lnSpc>
                <a:spcPct val="110000"/>
              </a:lnSpc>
              <a:spcBef>
                <a:spcPts val="600"/>
              </a:spcBef>
              <a:spcAft>
                <a:spcPts val="600"/>
              </a:spcAft>
              <a:buFont typeface="Arial" panose="020B0604020202020204" pitchFamily="34" charset="0"/>
              <a:buChar char="•"/>
            </a:pPr>
            <a:r>
              <a:rPr lang="da-DK" sz="1200" b="0" dirty="0">
                <a:solidFill>
                  <a:schemeClr val="bg1"/>
                </a:solidFill>
              </a:rPr>
              <a:t>Justér evt. det mørke filter igen</a:t>
            </a:r>
          </a:p>
        </p:txBody>
      </p:sp>
      <p:sp>
        <p:nvSpPr>
          <p:cNvPr id="18" name="TextBox 17">
            <a:extLst>
              <a:ext uri="{FF2B5EF4-FFF2-40B4-BE49-F238E27FC236}">
                <a16:creationId xmlns:a16="http://schemas.microsoft.com/office/drawing/2014/main" id="{CAE0B00E-0867-6C07-51F2-15F772B9BA13}"/>
              </a:ext>
            </a:extLst>
          </p:cNvPr>
          <p:cNvSpPr txBox="1"/>
          <p:nvPr userDrawn="1"/>
        </p:nvSpPr>
        <p:spPr>
          <a:xfrm>
            <a:off x="-2743200" y="0"/>
            <a:ext cx="2597097" cy="3616975"/>
          </a:xfrm>
          <a:prstGeom prst="rect">
            <a:avLst/>
          </a:prstGeom>
          <a:noFill/>
          <a:ln w="12700">
            <a:solidFill>
              <a:schemeClr val="tx1">
                <a:lumMod val="50000"/>
                <a:lumOff val="50000"/>
              </a:schemeClr>
            </a:solidFill>
            <a:prstDash val="lgDash"/>
          </a:ln>
        </p:spPr>
        <p:txBody>
          <a:bodyPr wrap="square" lIns="162000" tIns="162000" rIns="162000" bIns="162000" rtlCol="0">
            <a:spAutoFit/>
          </a:bodyPr>
          <a:lstStyle/>
          <a:p>
            <a:pPr algn="l">
              <a:lnSpc>
                <a:spcPct val="110000"/>
              </a:lnSpc>
              <a:spcBef>
                <a:spcPts val="600"/>
              </a:spcBef>
              <a:spcAft>
                <a:spcPts val="600"/>
              </a:spcAft>
            </a:pPr>
            <a:r>
              <a:rPr lang="da-DK" sz="1200" b="1" dirty="0">
                <a:solidFill>
                  <a:schemeClr val="bg1"/>
                </a:solidFill>
              </a:rPr>
              <a:t>Indsæt baggrundsbillede:</a:t>
            </a:r>
          </a:p>
          <a:p>
            <a:pPr marL="180975" indent="-180975" algn="l">
              <a:lnSpc>
                <a:spcPct val="110000"/>
              </a:lnSpc>
              <a:spcBef>
                <a:spcPts val="600"/>
              </a:spcBef>
              <a:spcAft>
                <a:spcPts val="600"/>
              </a:spcAft>
              <a:buFont typeface="Arial" panose="020B0604020202020204" pitchFamily="34" charset="0"/>
              <a:buChar char="•"/>
            </a:pPr>
            <a:r>
              <a:rPr lang="da-DK" sz="1200" b="0" dirty="0">
                <a:solidFill>
                  <a:schemeClr val="bg1"/>
                </a:solidFill>
              </a:rPr>
              <a:t>Klik på billedpladsholderens ramme, klik på fane Indsæt/ Billeder </a:t>
            </a:r>
          </a:p>
          <a:p>
            <a:pPr marL="180975" indent="-180975" algn="l">
              <a:lnSpc>
                <a:spcPct val="110000"/>
              </a:lnSpc>
              <a:spcBef>
                <a:spcPts val="600"/>
              </a:spcBef>
              <a:spcAft>
                <a:spcPts val="600"/>
              </a:spcAft>
              <a:buFont typeface="Arial" panose="020B0604020202020204" pitchFamily="34" charset="0"/>
              <a:buChar char="•"/>
            </a:pPr>
            <a:r>
              <a:rPr lang="da-DK" sz="1200" b="0" dirty="0">
                <a:solidFill>
                  <a:schemeClr val="bg1"/>
                </a:solidFill>
              </a:rPr>
              <a:t>Højreklik på billedet, vælg </a:t>
            </a:r>
            <a:r>
              <a:rPr lang="da-DK" sz="1200" b="1" dirty="0">
                <a:solidFill>
                  <a:schemeClr val="bg1"/>
                </a:solidFill>
              </a:rPr>
              <a:t>Placer bagerst</a:t>
            </a:r>
          </a:p>
          <a:p>
            <a:pPr marL="180975" indent="-180975" algn="l">
              <a:lnSpc>
                <a:spcPct val="110000"/>
              </a:lnSpc>
              <a:spcBef>
                <a:spcPts val="600"/>
              </a:spcBef>
              <a:spcAft>
                <a:spcPts val="600"/>
              </a:spcAft>
              <a:buFont typeface="Arial" panose="020B0604020202020204" pitchFamily="34" charset="0"/>
              <a:buChar char="•"/>
            </a:pPr>
            <a:r>
              <a:rPr lang="da-DK" sz="1200" b="0" dirty="0">
                <a:solidFill>
                  <a:schemeClr val="bg1"/>
                </a:solidFill>
              </a:rPr>
              <a:t>Mørkt filter og kronen bliver synlige. Ønsker du mørkere eller lysere filter, klik på filterets ramme, vælg </a:t>
            </a:r>
            <a:r>
              <a:rPr lang="da-DK" sz="1200" b="1" dirty="0">
                <a:solidFill>
                  <a:schemeClr val="bg1"/>
                </a:solidFill>
              </a:rPr>
              <a:t>Formater figur</a:t>
            </a:r>
            <a:r>
              <a:rPr lang="da-DK" sz="1200" b="0" dirty="0">
                <a:solidFill>
                  <a:schemeClr val="bg1"/>
                </a:solidFill>
              </a:rPr>
              <a:t> og justér </a:t>
            </a:r>
            <a:r>
              <a:rPr lang="da-DK" sz="1200" b="1" dirty="0">
                <a:solidFill>
                  <a:schemeClr val="bg1"/>
                </a:solidFill>
              </a:rPr>
              <a:t>Gennemsigtighed</a:t>
            </a:r>
            <a:r>
              <a:rPr lang="da-DK" sz="1200" b="0" dirty="0">
                <a:solidFill>
                  <a:schemeClr val="bg1"/>
                </a:solidFill>
              </a:rPr>
              <a:t>, mere end 45% for lysere, eller mindre end 45% for mørkere</a:t>
            </a:r>
          </a:p>
        </p:txBody>
      </p:sp>
      <p:pic>
        <p:nvPicPr>
          <p:cNvPr id="16" name="Billede 15">
            <a:extLst>
              <a:ext uri="{FF2B5EF4-FFF2-40B4-BE49-F238E27FC236}">
                <a16:creationId xmlns:a16="http://schemas.microsoft.com/office/drawing/2014/main" id="{35D7A3DE-D8EC-4919-A09B-7B8A6529F6CC}"/>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409846" y="410550"/>
            <a:ext cx="2489937" cy="806400"/>
          </a:xfrm>
          <a:prstGeom prst="rect">
            <a:avLst/>
          </a:prstGeom>
        </p:spPr>
      </p:pic>
    </p:spTree>
    <p:extLst>
      <p:ext uri="{BB962C8B-B14F-4D97-AF65-F5344CB8AC3E}">
        <p14:creationId xmlns:p14="http://schemas.microsoft.com/office/powerpoint/2010/main" val="3618756670"/>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72E2706-87A9-DC95-346A-F7D524DE4DC8}"/>
              </a:ext>
            </a:extLst>
          </p:cNvPr>
          <p:cNvSpPr/>
          <p:nvPr userDrawn="1"/>
        </p:nvSpPr>
        <p:spPr>
          <a:xfrm>
            <a:off x="406400" y="0"/>
            <a:ext cx="11379200" cy="60452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8" name="Date Placeholder 6" hidden="1">
            <a:extLst>
              <a:ext uri="{FF2B5EF4-FFF2-40B4-BE49-F238E27FC236}">
                <a16:creationId xmlns:a16="http://schemas.microsoft.com/office/drawing/2014/main" id="{1429E5F2-0255-4760-9B2A-22AD360D02DE}"/>
              </a:ext>
            </a:extLst>
          </p:cNvPr>
          <p:cNvSpPr>
            <a:spLocks noGrp="1"/>
          </p:cNvSpPr>
          <p:nvPr>
            <p:ph type="dt" sz="half" idx="15"/>
          </p:nvPr>
        </p:nvSpPr>
        <p:spPr>
          <a:xfrm>
            <a:off x="0" y="6858000"/>
            <a:ext cx="0" cy="0"/>
          </a:xfrm>
        </p:spPr>
        <p:txBody>
          <a:bodyPr/>
          <a:lstStyle>
            <a:lvl1pPr>
              <a:defRPr sz="100">
                <a:noFill/>
              </a:defRPr>
            </a:lvl1pPr>
          </a:lstStyle>
          <a:p>
            <a:fld id="{AC515801-AD68-47BC-9786-FEFFB5AD5249}" type="datetime2">
              <a:rPr lang="da-DK" smtClean="0"/>
              <a:t>4. november 2026</a:t>
            </a:fld>
            <a:endParaRPr lang="da-DK" dirty="0"/>
          </a:p>
        </p:txBody>
      </p:sp>
      <p:sp>
        <p:nvSpPr>
          <p:cNvPr id="9" name="Footer Placeholder 8" hidden="1">
            <a:extLst>
              <a:ext uri="{FF2B5EF4-FFF2-40B4-BE49-F238E27FC236}">
                <a16:creationId xmlns:a16="http://schemas.microsoft.com/office/drawing/2014/main" id="{828D70AA-4CBD-4E0A-BDA8-1D9034F361EA}"/>
              </a:ext>
            </a:extLst>
          </p:cNvPr>
          <p:cNvSpPr>
            <a:spLocks noGrp="1"/>
          </p:cNvSpPr>
          <p:nvPr>
            <p:ph type="ftr" sz="quarter" idx="16"/>
          </p:nvPr>
        </p:nvSpPr>
        <p:spPr>
          <a:xfrm>
            <a:off x="0" y="6858000"/>
            <a:ext cx="0" cy="0"/>
          </a:xfrm>
        </p:spPr>
        <p:txBody>
          <a:bodyPr/>
          <a:lstStyle>
            <a:lvl1pPr>
              <a:defRPr sz="100">
                <a:noFill/>
              </a:defRPr>
            </a:lvl1pPr>
          </a:lstStyle>
          <a:p>
            <a:endParaRPr lang="da-DK" dirty="0"/>
          </a:p>
        </p:txBody>
      </p:sp>
      <p:sp>
        <p:nvSpPr>
          <p:cNvPr id="3" name="Title 2">
            <a:extLst>
              <a:ext uri="{FF2B5EF4-FFF2-40B4-BE49-F238E27FC236}">
                <a16:creationId xmlns:a16="http://schemas.microsoft.com/office/drawing/2014/main" id="{9ACD22E9-9AE9-424B-A7A1-AFD0F990FCCC}"/>
              </a:ext>
            </a:extLst>
          </p:cNvPr>
          <p:cNvSpPr>
            <a:spLocks noGrp="1"/>
          </p:cNvSpPr>
          <p:nvPr>
            <p:ph type="title" hasCustomPrompt="1"/>
          </p:nvPr>
        </p:nvSpPr>
        <p:spPr>
          <a:xfrm>
            <a:off x="812800" y="743658"/>
            <a:ext cx="6502400" cy="641927"/>
          </a:xfrm>
        </p:spPr>
        <p:txBody>
          <a:bodyPr/>
          <a:lstStyle>
            <a:lvl1pPr>
              <a:defRPr sz="4200"/>
            </a:lvl1pPr>
          </a:lstStyle>
          <a:p>
            <a:r>
              <a:rPr lang="da-DK" dirty="0"/>
              <a:t>Tilføj agendatitel</a:t>
            </a:r>
          </a:p>
        </p:txBody>
      </p:sp>
      <p:sp>
        <p:nvSpPr>
          <p:cNvPr id="7" name="Text Placeholder 2"/>
          <p:cNvSpPr>
            <a:spLocks noGrp="1"/>
          </p:cNvSpPr>
          <p:nvPr>
            <p:ph type="body" sz="quarter" idx="13" hasCustomPrompt="1"/>
          </p:nvPr>
        </p:nvSpPr>
        <p:spPr>
          <a:xfrm>
            <a:off x="812799" y="1968499"/>
            <a:ext cx="6502401" cy="3670299"/>
          </a:xfrm>
        </p:spPr>
        <p:txBody>
          <a:bodyPr/>
          <a:lstStyle>
            <a:lvl1pPr marL="266400" indent="-266400">
              <a:spcBef>
                <a:spcPts val="800"/>
              </a:spcBef>
              <a:spcAft>
                <a:spcPts val="800"/>
              </a:spcAft>
              <a:buFont typeface="+mj-lt"/>
              <a:buAutoNum type="arabicPeriod"/>
              <a:defRPr sz="2000" b="0">
                <a:solidFill>
                  <a:schemeClr val="accent1"/>
                </a:solidFill>
              </a:defRPr>
            </a:lvl1pPr>
            <a:lvl2pPr marL="446400" indent="-266400">
              <a:lnSpc>
                <a:spcPct val="100000"/>
              </a:lnSpc>
              <a:spcBef>
                <a:spcPts val="0"/>
              </a:spcBef>
              <a:spcAft>
                <a:spcPts val="600"/>
              </a:spcAft>
              <a:buFont typeface="+mj-lt"/>
              <a:buAutoNum type="alphaLcPeriod"/>
              <a:defRPr sz="1600" b="0">
                <a:solidFill>
                  <a:schemeClr val="accent1"/>
                </a:solidFill>
              </a:defRPr>
            </a:lvl2pPr>
            <a:lvl3pPr marL="446400" indent="-266400">
              <a:lnSpc>
                <a:spcPct val="100000"/>
              </a:lnSpc>
              <a:spcBef>
                <a:spcPts val="0"/>
              </a:spcBef>
              <a:spcAft>
                <a:spcPts val="600"/>
              </a:spcAft>
              <a:buFont typeface="+mj-lt"/>
              <a:buAutoNum type="alphaLcPeriod"/>
              <a:defRPr sz="1600" b="0">
                <a:solidFill>
                  <a:schemeClr val="tx2"/>
                </a:solidFill>
              </a:defRPr>
            </a:lvl3pPr>
            <a:lvl4pPr marL="446400" indent="-266400">
              <a:lnSpc>
                <a:spcPct val="100000"/>
              </a:lnSpc>
              <a:spcBef>
                <a:spcPts val="0"/>
              </a:spcBef>
              <a:spcAft>
                <a:spcPts val="600"/>
              </a:spcAft>
              <a:buFont typeface="+mj-lt"/>
              <a:buAutoNum type="alphaLcPeriod"/>
              <a:defRPr sz="1600" b="0">
                <a:solidFill>
                  <a:schemeClr val="tx2"/>
                </a:solidFill>
              </a:defRPr>
            </a:lvl4pPr>
            <a:lvl5pPr marL="446400" indent="-266400">
              <a:lnSpc>
                <a:spcPct val="100000"/>
              </a:lnSpc>
              <a:spcBef>
                <a:spcPts val="0"/>
              </a:spcBef>
              <a:spcAft>
                <a:spcPts val="600"/>
              </a:spcAft>
              <a:buFont typeface="+mj-lt"/>
              <a:buAutoNum type="alphaLcPeriod"/>
              <a:defRPr sz="1600" b="0">
                <a:solidFill>
                  <a:schemeClr val="tx2"/>
                </a:solidFill>
              </a:defRPr>
            </a:lvl5pPr>
            <a:lvl6pPr marL="446400" indent="-266400">
              <a:lnSpc>
                <a:spcPct val="100000"/>
              </a:lnSpc>
              <a:spcBef>
                <a:spcPts val="0"/>
              </a:spcBef>
              <a:spcAft>
                <a:spcPts val="600"/>
              </a:spcAft>
              <a:buFont typeface="+mj-lt"/>
              <a:buAutoNum type="alphaLcPeriod"/>
              <a:defRPr sz="1600" b="0">
                <a:solidFill>
                  <a:schemeClr val="tx2"/>
                </a:solidFill>
              </a:defRPr>
            </a:lvl6pPr>
            <a:lvl7pPr marL="446400" indent="-266400">
              <a:lnSpc>
                <a:spcPct val="100000"/>
              </a:lnSpc>
              <a:spcBef>
                <a:spcPts val="0"/>
              </a:spcBef>
              <a:spcAft>
                <a:spcPts val="600"/>
              </a:spcAft>
              <a:buFont typeface="+mj-lt"/>
              <a:buAutoNum type="alphaLcPeriod"/>
              <a:defRPr sz="1600" b="0">
                <a:solidFill>
                  <a:schemeClr val="tx2"/>
                </a:solidFill>
              </a:defRPr>
            </a:lvl7pPr>
            <a:lvl8pPr marL="446400" indent="-266400">
              <a:lnSpc>
                <a:spcPct val="100000"/>
              </a:lnSpc>
              <a:spcBef>
                <a:spcPts val="0"/>
              </a:spcBef>
              <a:spcAft>
                <a:spcPts val="600"/>
              </a:spcAft>
              <a:buFont typeface="+mj-lt"/>
              <a:buAutoNum type="alphaLcPeriod"/>
              <a:defRPr sz="1600" b="0">
                <a:solidFill>
                  <a:schemeClr val="tx2"/>
                </a:solidFill>
              </a:defRPr>
            </a:lvl8pPr>
            <a:lvl9pPr marL="446400" indent="-266400">
              <a:lnSpc>
                <a:spcPct val="100000"/>
              </a:lnSpc>
              <a:spcBef>
                <a:spcPts val="0"/>
              </a:spcBef>
              <a:spcAft>
                <a:spcPts val="600"/>
              </a:spcAft>
              <a:buFont typeface="+mj-lt"/>
              <a:buAutoNum type="alphaLcPeriod"/>
              <a:defRPr sz="1600" b="0">
                <a:solidFill>
                  <a:schemeClr val="tx2"/>
                </a:solidFill>
              </a:defRPr>
            </a:lvl9pPr>
          </a:lstStyle>
          <a:p>
            <a:pPr lvl="0"/>
            <a:r>
              <a:rPr lang="da-DK" noProof="0" dirty="0"/>
              <a:t>Klik for at tilføje agendapunkt                                       Klik på Forøg listeniveau for at se næste tekstformat   Klik på Formindsk listeniveau for at se foregående tekstformat </a:t>
            </a:r>
          </a:p>
          <a:p>
            <a:pPr lvl="1"/>
            <a:r>
              <a:rPr lang="da-DK" noProof="0" dirty="0"/>
              <a:t>Andet niveau</a:t>
            </a:r>
          </a:p>
        </p:txBody>
      </p:sp>
      <p:sp>
        <p:nvSpPr>
          <p:cNvPr id="4" name="Pladsholder til slidenummer 3">
            <a:extLst>
              <a:ext uri="{FF2B5EF4-FFF2-40B4-BE49-F238E27FC236}">
                <a16:creationId xmlns:a16="http://schemas.microsoft.com/office/drawing/2014/main" id="{BC6BCB1F-D679-7455-E2A3-AE25E97E0EB7}"/>
              </a:ext>
            </a:extLst>
          </p:cNvPr>
          <p:cNvSpPr>
            <a:spLocks noGrp="1"/>
          </p:cNvSpPr>
          <p:nvPr>
            <p:ph type="sldNum" sz="quarter" idx="17"/>
          </p:nvPr>
        </p:nvSpPr>
        <p:spPr/>
        <p:txBody>
          <a:bodyPr/>
          <a:lstStyle/>
          <a:p>
            <a:fld id="{24C8C45C-947F-4981-8B3F-4F32E973C901}" type="slidenum">
              <a:rPr lang="da-DK" smtClean="0"/>
              <a:pPr/>
              <a:t>‹nr.›</a:t>
            </a:fld>
            <a:endParaRPr lang="da-DK" dirty="0"/>
          </a:p>
        </p:txBody>
      </p:sp>
      <p:pic>
        <p:nvPicPr>
          <p:cNvPr id="5" name="Graphic 10">
            <a:extLst>
              <a:ext uri="{FF2B5EF4-FFF2-40B4-BE49-F238E27FC236}">
                <a16:creationId xmlns:a16="http://schemas.microsoft.com/office/drawing/2014/main" id="{74B3F215-D621-C284-F011-8901FAEA8605}"/>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128000" y="2740444"/>
            <a:ext cx="3251200" cy="2898356"/>
          </a:xfrm>
          <a:prstGeom prst="rect">
            <a:avLst/>
          </a:prstGeom>
        </p:spPr>
      </p:pic>
    </p:spTree>
    <p:extLst>
      <p:ext uri="{BB962C8B-B14F-4D97-AF65-F5344CB8AC3E}">
        <p14:creationId xmlns:p14="http://schemas.microsoft.com/office/powerpoint/2010/main" val="21983175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Kapitel">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B649D45-51C1-97B2-2B6C-E9D08F82C4B8}"/>
              </a:ext>
            </a:extLst>
          </p:cNvPr>
          <p:cNvSpPr/>
          <p:nvPr userDrawn="1"/>
        </p:nvSpPr>
        <p:spPr>
          <a:xfrm>
            <a:off x="406400" y="0"/>
            <a:ext cx="11379200" cy="60452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8" name="Date Placeholder 6" hidden="1">
            <a:extLst>
              <a:ext uri="{FF2B5EF4-FFF2-40B4-BE49-F238E27FC236}">
                <a16:creationId xmlns:a16="http://schemas.microsoft.com/office/drawing/2014/main" id="{EC4984FD-C954-4704-8EAD-D63D90C9952D}"/>
              </a:ext>
            </a:extLst>
          </p:cNvPr>
          <p:cNvSpPr>
            <a:spLocks noGrp="1"/>
          </p:cNvSpPr>
          <p:nvPr>
            <p:ph type="dt" sz="half" idx="15"/>
          </p:nvPr>
        </p:nvSpPr>
        <p:spPr>
          <a:xfrm>
            <a:off x="0" y="6858000"/>
            <a:ext cx="0" cy="0"/>
          </a:xfrm>
        </p:spPr>
        <p:txBody>
          <a:bodyPr/>
          <a:lstStyle>
            <a:lvl1pPr>
              <a:defRPr sz="100">
                <a:noFill/>
              </a:defRPr>
            </a:lvl1pPr>
          </a:lstStyle>
          <a:p>
            <a:fld id="{C6EC6C57-E07C-4B44-997E-0E66161001C0}" type="datetime2">
              <a:rPr lang="da-DK" smtClean="0"/>
              <a:t>4. november 2026</a:t>
            </a:fld>
            <a:endParaRPr lang="da-DK" dirty="0"/>
          </a:p>
        </p:txBody>
      </p:sp>
      <p:sp>
        <p:nvSpPr>
          <p:cNvPr id="9" name="Footer Placeholder 8" hidden="1">
            <a:extLst>
              <a:ext uri="{FF2B5EF4-FFF2-40B4-BE49-F238E27FC236}">
                <a16:creationId xmlns:a16="http://schemas.microsoft.com/office/drawing/2014/main" id="{E9C8E5B9-7CE0-43DA-AD39-74ECF3AC709B}"/>
              </a:ext>
            </a:extLst>
          </p:cNvPr>
          <p:cNvSpPr>
            <a:spLocks noGrp="1"/>
          </p:cNvSpPr>
          <p:nvPr>
            <p:ph type="ftr" sz="quarter" idx="16"/>
          </p:nvPr>
        </p:nvSpPr>
        <p:spPr>
          <a:xfrm>
            <a:off x="0" y="6858000"/>
            <a:ext cx="0" cy="0"/>
          </a:xfrm>
        </p:spPr>
        <p:txBody>
          <a:bodyPr/>
          <a:lstStyle>
            <a:lvl1pPr>
              <a:defRPr sz="100">
                <a:noFill/>
              </a:defRPr>
            </a:lvl1pPr>
          </a:lstStyle>
          <a:p>
            <a:endParaRPr lang="da-DK" dirty="0"/>
          </a:p>
        </p:txBody>
      </p:sp>
      <p:sp>
        <p:nvSpPr>
          <p:cNvPr id="2" name="Title 1"/>
          <p:cNvSpPr>
            <a:spLocks noGrp="1"/>
          </p:cNvSpPr>
          <p:nvPr>
            <p:ph type="ctrTitle" hasCustomPrompt="1"/>
          </p:nvPr>
        </p:nvSpPr>
        <p:spPr>
          <a:xfrm>
            <a:off x="812800" y="4399527"/>
            <a:ext cx="7317678" cy="1239273"/>
          </a:xfrm>
        </p:spPr>
        <p:txBody>
          <a:bodyPr rIns="0" anchor="t" anchorCtr="0"/>
          <a:lstStyle>
            <a:lvl1pPr algn="l">
              <a:defRPr sz="4200">
                <a:solidFill>
                  <a:schemeClr val="accent1"/>
                </a:solidFill>
              </a:defRPr>
            </a:lvl1pPr>
          </a:lstStyle>
          <a:p>
            <a:r>
              <a:rPr lang="da-DK" dirty="0"/>
              <a:t>Klik for at tilføje titel</a:t>
            </a:r>
          </a:p>
        </p:txBody>
      </p:sp>
      <p:sp>
        <p:nvSpPr>
          <p:cNvPr id="3" name="Subtitle 2"/>
          <p:cNvSpPr>
            <a:spLocks noGrp="1"/>
          </p:cNvSpPr>
          <p:nvPr>
            <p:ph type="subTitle" idx="1" hasCustomPrompt="1"/>
          </p:nvPr>
        </p:nvSpPr>
        <p:spPr>
          <a:xfrm>
            <a:off x="812800" y="3490021"/>
            <a:ext cx="7317676" cy="672562"/>
          </a:xfrm>
        </p:spPr>
        <p:txBody>
          <a:bodyPr rIns="0" anchor="b" anchorCtr="0"/>
          <a:lstStyle>
            <a:lvl1pPr marL="0" indent="0" algn="l">
              <a:lnSpc>
                <a:spcPct val="90000"/>
              </a:lnSpc>
              <a:spcBef>
                <a:spcPts val="0"/>
              </a:spcBef>
              <a:spcAft>
                <a:spcPts val="0"/>
              </a:spcAft>
              <a:buFont typeface="Arial" panose="020B0604020202020204" pitchFamily="34" charset="0"/>
              <a:buNone/>
              <a:defRPr sz="4200" b="1" spc="-70" baseline="0">
                <a:solidFill>
                  <a:schemeClr val="accent4">
                    <a:lumMod val="60000"/>
                    <a:lumOff val="40000"/>
                  </a:schemeClr>
                </a:solidFill>
              </a:defRPr>
            </a:lvl1pPr>
            <a:lvl2pPr marL="0" indent="0" algn="l">
              <a:lnSpc>
                <a:spcPct val="90000"/>
              </a:lnSpc>
              <a:spcBef>
                <a:spcPts val="0"/>
              </a:spcBef>
              <a:spcAft>
                <a:spcPts val="0"/>
              </a:spcAft>
              <a:buFont typeface="Arial" panose="020B0604020202020204" pitchFamily="34" charset="0"/>
              <a:buChar char="​"/>
              <a:defRPr sz="4200" b="1">
                <a:solidFill>
                  <a:schemeClr val="accent4">
                    <a:lumMod val="60000"/>
                    <a:lumOff val="40000"/>
                  </a:schemeClr>
                </a:solidFill>
              </a:defRPr>
            </a:lvl2pPr>
            <a:lvl3pPr marL="0" indent="0" algn="l">
              <a:lnSpc>
                <a:spcPct val="90000"/>
              </a:lnSpc>
              <a:spcBef>
                <a:spcPts val="0"/>
              </a:spcBef>
              <a:spcAft>
                <a:spcPts val="0"/>
              </a:spcAft>
              <a:buFont typeface="Arial" panose="020B0604020202020204" pitchFamily="34" charset="0"/>
              <a:buChar char="​"/>
              <a:defRPr sz="4200" b="1">
                <a:solidFill>
                  <a:schemeClr val="accent4">
                    <a:lumMod val="60000"/>
                    <a:lumOff val="40000"/>
                  </a:schemeClr>
                </a:solidFill>
              </a:defRPr>
            </a:lvl3pPr>
            <a:lvl4pPr marL="0" indent="0" algn="l">
              <a:lnSpc>
                <a:spcPct val="90000"/>
              </a:lnSpc>
              <a:spcBef>
                <a:spcPts val="0"/>
              </a:spcBef>
              <a:spcAft>
                <a:spcPts val="0"/>
              </a:spcAft>
              <a:buFont typeface="Arial" panose="020B0604020202020204" pitchFamily="34" charset="0"/>
              <a:buChar char="​"/>
              <a:defRPr sz="4200" b="1">
                <a:solidFill>
                  <a:schemeClr val="accent4">
                    <a:lumMod val="60000"/>
                    <a:lumOff val="40000"/>
                  </a:schemeClr>
                </a:solidFill>
              </a:defRPr>
            </a:lvl4pPr>
            <a:lvl5pPr marL="0" indent="0" algn="l">
              <a:lnSpc>
                <a:spcPct val="90000"/>
              </a:lnSpc>
              <a:spcBef>
                <a:spcPts val="0"/>
              </a:spcBef>
              <a:spcAft>
                <a:spcPts val="0"/>
              </a:spcAft>
              <a:buFont typeface="Arial" panose="020B0604020202020204" pitchFamily="34" charset="0"/>
              <a:buChar char="​"/>
              <a:defRPr sz="4200" b="1">
                <a:solidFill>
                  <a:schemeClr val="accent4">
                    <a:lumMod val="60000"/>
                    <a:lumOff val="40000"/>
                  </a:schemeClr>
                </a:solidFill>
              </a:defRPr>
            </a:lvl5pPr>
            <a:lvl6pPr marL="0" indent="0" algn="l">
              <a:lnSpc>
                <a:spcPct val="90000"/>
              </a:lnSpc>
              <a:spcBef>
                <a:spcPts val="0"/>
              </a:spcBef>
              <a:spcAft>
                <a:spcPts val="0"/>
              </a:spcAft>
              <a:buFont typeface="Arial" panose="020B0604020202020204" pitchFamily="34" charset="0"/>
              <a:buChar char="​"/>
              <a:defRPr sz="4200" b="1">
                <a:solidFill>
                  <a:schemeClr val="accent4">
                    <a:lumMod val="60000"/>
                    <a:lumOff val="40000"/>
                  </a:schemeClr>
                </a:solidFill>
              </a:defRPr>
            </a:lvl6pPr>
            <a:lvl7pPr marL="0" indent="0" algn="l">
              <a:lnSpc>
                <a:spcPct val="90000"/>
              </a:lnSpc>
              <a:spcBef>
                <a:spcPts val="0"/>
              </a:spcBef>
              <a:spcAft>
                <a:spcPts val="0"/>
              </a:spcAft>
              <a:buFont typeface="Arial" panose="020B0604020202020204" pitchFamily="34" charset="0"/>
              <a:buChar char="​"/>
              <a:defRPr sz="4200" b="1">
                <a:solidFill>
                  <a:schemeClr val="accent4">
                    <a:lumMod val="60000"/>
                    <a:lumOff val="40000"/>
                  </a:schemeClr>
                </a:solidFill>
              </a:defRPr>
            </a:lvl7pPr>
            <a:lvl8pPr marL="0" indent="0" algn="l">
              <a:lnSpc>
                <a:spcPct val="90000"/>
              </a:lnSpc>
              <a:spcBef>
                <a:spcPts val="0"/>
              </a:spcBef>
              <a:spcAft>
                <a:spcPts val="0"/>
              </a:spcAft>
              <a:buFont typeface="Arial" panose="020B0604020202020204" pitchFamily="34" charset="0"/>
              <a:buChar char="​"/>
              <a:defRPr sz="4200" b="1">
                <a:solidFill>
                  <a:schemeClr val="accent4">
                    <a:lumMod val="60000"/>
                    <a:lumOff val="40000"/>
                  </a:schemeClr>
                </a:solidFill>
              </a:defRPr>
            </a:lvl8pPr>
            <a:lvl9pPr marL="0" indent="0" algn="l">
              <a:lnSpc>
                <a:spcPct val="90000"/>
              </a:lnSpc>
              <a:spcBef>
                <a:spcPts val="0"/>
              </a:spcBef>
              <a:spcAft>
                <a:spcPts val="0"/>
              </a:spcAft>
              <a:buFont typeface="Arial" panose="020B0604020202020204" pitchFamily="34" charset="0"/>
              <a:buChar char="​"/>
              <a:tabLst/>
              <a:defRPr sz="4200" b="1">
                <a:solidFill>
                  <a:schemeClr val="accent4">
                    <a:lumMod val="60000"/>
                    <a:lumOff val="40000"/>
                  </a:schemeClr>
                </a:solidFill>
              </a:defRPr>
            </a:lvl9pPr>
          </a:lstStyle>
          <a:p>
            <a:r>
              <a:rPr lang="da-DK" dirty="0"/>
              <a:t>Tilføj fx 01</a:t>
            </a:r>
          </a:p>
        </p:txBody>
      </p:sp>
      <p:sp>
        <p:nvSpPr>
          <p:cNvPr id="5" name="Pladsholder til slidenummer 4">
            <a:extLst>
              <a:ext uri="{FF2B5EF4-FFF2-40B4-BE49-F238E27FC236}">
                <a16:creationId xmlns:a16="http://schemas.microsoft.com/office/drawing/2014/main" id="{009134B4-BBCE-33E6-826D-5A53AE80B572}"/>
              </a:ext>
            </a:extLst>
          </p:cNvPr>
          <p:cNvSpPr>
            <a:spLocks noGrp="1"/>
          </p:cNvSpPr>
          <p:nvPr>
            <p:ph type="sldNum" sz="quarter" idx="17"/>
          </p:nvPr>
        </p:nvSpPr>
        <p:spPr/>
        <p:txBody>
          <a:bodyPr/>
          <a:lstStyle/>
          <a:p>
            <a:fld id="{24C8C45C-947F-4981-8B3F-4F32E973C901}" type="slidenum">
              <a:rPr lang="da-DK" smtClean="0"/>
              <a:pPr/>
              <a:t>‹nr.›</a:t>
            </a:fld>
            <a:endParaRPr lang="da-DK" dirty="0"/>
          </a:p>
        </p:txBody>
      </p:sp>
      <p:pic>
        <p:nvPicPr>
          <p:cNvPr id="7" name="Graphic 4">
            <a:extLst>
              <a:ext uri="{FF2B5EF4-FFF2-40B4-BE49-F238E27FC236}">
                <a16:creationId xmlns:a16="http://schemas.microsoft.com/office/drawing/2014/main" id="{A28CAE69-11D3-99F0-F0E4-8FB4408ACDD0}"/>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128000" y="2740444"/>
            <a:ext cx="3251200" cy="2898356"/>
          </a:xfrm>
          <a:prstGeom prst="rect">
            <a:avLst/>
          </a:prstGeom>
        </p:spPr>
      </p:pic>
    </p:spTree>
    <p:extLst>
      <p:ext uri="{BB962C8B-B14F-4D97-AF65-F5344CB8AC3E}">
        <p14:creationId xmlns:p14="http://schemas.microsoft.com/office/powerpoint/2010/main" val="1971382265"/>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el og indhold 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D6C70-5F51-4B56-B9D6-2161E2F1332B}"/>
              </a:ext>
            </a:extLst>
          </p:cNvPr>
          <p:cNvSpPr>
            <a:spLocks noGrp="1"/>
          </p:cNvSpPr>
          <p:nvPr>
            <p:ph type="title" hasCustomPrompt="1"/>
          </p:nvPr>
        </p:nvSpPr>
        <p:spPr/>
        <p:txBody>
          <a:bodyPr/>
          <a:lstStyle/>
          <a:p>
            <a:r>
              <a:rPr lang="da-DK" dirty="0"/>
              <a:t>Klik for at tilføje titel</a:t>
            </a:r>
          </a:p>
        </p:txBody>
      </p:sp>
      <p:sp>
        <p:nvSpPr>
          <p:cNvPr id="3" name="Content Placeholder 2"/>
          <p:cNvSpPr>
            <a:spLocks noGrp="1"/>
          </p:cNvSpPr>
          <p:nvPr>
            <p:ph idx="1" hasCustomPrompt="1"/>
          </p:nvPr>
        </p:nvSpPr>
        <p:spPr>
          <a:xfrm>
            <a:off x="812799" y="2032000"/>
            <a:ext cx="6502401" cy="3606800"/>
          </a:xfrm>
        </p:spPr>
        <p:txBody>
          <a:bodyPr/>
          <a:lstStyle>
            <a:lvl1pPr>
              <a:defRPr/>
            </a:lvl1pPr>
            <a:lvl2pPr>
              <a:defRPr/>
            </a:lvl2pPr>
            <a:lvl3pPr>
              <a:defRPr/>
            </a:lvl3pPr>
            <a:lvl4pPr>
              <a:defRPr/>
            </a:lvl4pPr>
            <a:lvl5pPr>
              <a:defRPr>
                <a:solidFill>
                  <a:schemeClr val="accent1"/>
                </a:solidFill>
              </a:defRPr>
            </a:lvl5pPr>
          </a:lstStyle>
          <a:p>
            <a:pPr lvl="0"/>
            <a:r>
              <a:rPr lang="da-DK" noProof="0" dirty="0"/>
              <a:t>Klik for at tilføje tekst.                                                                             Klik på Forøg listeniveau for at se næste tekstformat.                          Klik på Formindsk listeniveau for at se foregående tekstformat.       Brug ikke tekstfeltet til billeder. Brug det gerne til figurer/grafer og tabeller. Brug sort tekst på hvid baggrund – undtagelse er overskrifter, som altid er blå.</a:t>
            </a:r>
          </a:p>
          <a:p>
            <a:pPr lvl="1"/>
            <a:r>
              <a:rPr lang="da-DK" noProof="0" dirty="0"/>
              <a:t>Andet Niveau</a:t>
            </a:r>
          </a:p>
          <a:p>
            <a:pPr lvl="2"/>
            <a:r>
              <a:rPr lang="da-DK" noProof="0" dirty="0"/>
              <a:t>Tredje Niveau</a:t>
            </a:r>
          </a:p>
          <a:p>
            <a:pPr lvl="3"/>
            <a:r>
              <a:rPr lang="da-DK" noProof="0" dirty="0"/>
              <a:t>Fjerde Niveau</a:t>
            </a:r>
          </a:p>
          <a:p>
            <a:pPr lvl="4"/>
            <a:r>
              <a:rPr lang="da-DK" noProof="0" dirty="0"/>
              <a:t>Femte Niveau</a:t>
            </a:r>
          </a:p>
          <a:p>
            <a:pPr lvl="5"/>
            <a:r>
              <a:rPr lang="da-DK" noProof="0" dirty="0"/>
              <a:t>6</a:t>
            </a:r>
          </a:p>
        </p:txBody>
      </p:sp>
      <p:sp>
        <p:nvSpPr>
          <p:cNvPr id="4" name="Date Placeholder 3" hidden="1">
            <a:extLst>
              <a:ext uri="{FF2B5EF4-FFF2-40B4-BE49-F238E27FC236}">
                <a16:creationId xmlns:a16="http://schemas.microsoft.com/office/drawing/2014/main" id="{A8D7B535-415A-41F4-AFE0-6FFBBBD7631B}"/>
              </a:ext>
            </a:extLst>
          </p:cNvPr>
          <p:cNvSpPr>
            <a:spLocks noGrp="1"/>
          </p:cNvSpPr>
          <p:nvPr>
            <p:ph type="dt" sz="half" idx="10"/>
          </p:nvPr>
        </p:nvSpPr>
        <p:spPr/>
        <p:txBody>
          <a:bodyPr/>
          <a:lstStyle/>
          <a:p>
            <a:fld id="{FA532F53-CC62-4553-9D43-03DE52C486B3}" type="datetime2">
              <a:rPr lang="da-DK" smtClean="0"/>
              <a:t>4. november 2026</a:t>
            </a:fld>
            <a:endParaRPr lang="da-DK" dirty="0"/>
          </a:p>
        </p:txBody>
      </p:sp>
      <p:sp>
        <p:nvSpPr>
          <p:cNvPr id="5" name="Footer Placeholder 4" hidden="1">
            <a:extLst>
              <a:ext uri="{FF2B5EF4-FFF2-40B4-BE49-F238E27FC236}">
                <a16:creationId xmlns:a16="http://schemas.microsoft.com/office/drawing/2014/main" id="{12CFB2E6-561D-40B3-AC0C-DD0BE409F019}"/>
              </a:ext>
            </a:extLst>
          </p:cNvPr>
          <p:cNvSpPr>
            <a:spLocks noGrp="1"/>
          </p:cNvSpPr>
          <p:nvPr>
            <p:ph type="ftr" sz="quarter" idx="11"/>
          </p:nvPr>
        </p:nvSpPr>
        <p:spPr/>
        <p:txBody>
          <a:bodyPr/>
          <a:lstStyle/>
          <a:p>
            <a:endParaRPr lang="da-DK" dirty="0"/>
          </a:p>
        </p:txBody>
      </p:sp>
      <p:sp>
        <p:nvSpPr>
          <p:cNvPr id="6" name="Slide Number Placeholder 5">
            <a:extLst>
              <a:ext uri="{FF2B5EF4-FFF2-40B4-BE49-F238E27FC236}">
                <a16:creationId xmlns:a16="http://schemas.microsoft.com/office/drawing/2014/main" id="{0EA510CB-1580-43BE-BB77-910FF9E78674}"/>
              </a:ext>
            </a:extLst>
          </p:cNvPr>
          <p:cNvSpPr>
            <a:spLocks noGrp="1"/>
          </p:cNvSpPr>
          <p:nvPr>
            <p:ph type="sldNum" sz="quarter" idx="12"/>
          </p:nvPr>
        </p:nvSpPr>
        <p:spPr/>
        <p:txBody>
          <a:body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27310111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 og indhold B">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D15F8B7-992F-CD7C-1067-88371064A0DC}"/>
              </a:ext>
            </a:extLst>
          </p:cNvPr>
          <p:cNvSpPr/>
          <p:nvPr userDrawn="1"/>
        </p:nvSpPr>
        <p:spPr>
          <a:xfrm>
            <a:off x="406400" y="0"/>
            <a:ext cx="11379200" cy="6045200"/>
          </a:xfrm>
          <a:prstGeom prst="rect">
            <a:avLst/>
          </a:prstGeom>
          <a:solidFill>
            <a:srgbClr val="F3F2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2" name="Title 1">
            <a:extLst>
              <a:ext uri="{FF2B5EF4-FFF2-40B4-BE49-F238E27FC236}">
                <a16:creationId xmlns:a16="http://schemas.microsoft.com/office/drawing/2014/main" id="{C6AD6C70-5F51-4B56-B9D6-2161E2F1332B}"/>
              </a:ext>
            </a:extLst>
          </p:cNvPr>
          <p:cNvSpPr>
            <a:spLocks noGrp="1"/>
          </p:cNvSpPr>
          <p:nvPr>
            <p:ph type="title" hasCustomPrompt="1"/>
          </p:nvPr>
        </p:nvSpPr>
        <p:spPr/>
        <p:txBody>
          <a:bodyPr/>
          <a:lstStyle/>
          <a:p>
            <a:r>
              <a:rPr lang="da-DK" dirty="0"/>
              <a:t>Klik for at tilføje titel</a:t>
            </a:r>
          </a:p>
        </p:txBody>
      </p:sp>
      <p:sp>
        <p:nvSpPr>
          <p:cNvPr id="3" name="Content Placeholder 2"/>
          <p:cNvSpPr>
            <a:spLocks noGrp="1"/>
          </p:cNvSpPr>
          <p:nvPr>
            <p:ph idx="1" hasCustomPrompt="1"/>
          </p:nvPr>
        </p:nvSpPr>
        <p:spPr>
          <a:xfrm>
            <a:off x="812799" y="2032000"/>
            <a:ext cx="6502401" cy="3606800"/>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vl6pPr>
              <a:defRPr>
                <a:solidFill>
                  <a:schemeClr val="accent1"/>
                </a:solidFill>
              </a:defRPr>
            </a:lvl6pPr>
            <a:lvl7pPr>
              <a:defRPr>
                <a:solidFill>
                  <a:schemeClr val="accent1"/>
                </a:solidFill>
              </a:defRPr>
            </a:lvl7pPr>
            <a:lvl8pPr>
              <a:defRPr>
                <a:solidFill>
                  <a:schemeClr val="accent1"/>
                </a:solidFill>
              </a:defRPr>
            </a:lvl8pPr>
            <a:lvl9pPr>
              <a:defRPr>
                <a:solidFill>
                  <a:schemeClr val="accent1"/>
                </a:solidFill>
              </a:defRPr>
            </a:lvl9pPr>
          </a:lstStyle>
          <a:p>
            <a:pPr lvl="0"/>
            <a:r>
              <a:rPr lang="da-DK" noProof="0" dirty="0"/>
              <a:t>Klik for at tilføje tekst.                                                                            Klik på Forøg listeniveau for at se næste tekstformat.                          Klik på Formindsk listeniveau for at se foregående tekstformat.               Brug ikke tekstfeltet til billeder. Brug det gerne til figurer/grafer og tabeller. Teksten skal være blå, når der er en baggrundsfarve. </a:t>
            </a:r>
          </a:p>
          <a:p>
            <a:pPr lvl="1"/>
            <a:r>
              <a:rPr lang="da-DK" noProof="0" dirty="0"/>
              <a:t>Andet Niveau</a:t>
            </a:r>
          </a:p>
          <a:p>
            <a:pPr lvl="2"/>
            <a:r>
              <a:rPr lang="da-DK" noProof="0" dirty="0"/>
              <a:t>Tredje Niveau</a:t>
            </a:r>
          </a:p>
          <a:p>
            <a:pPr lvl="3"/>
            <a:r>
              <a:rPr lang="da-DK" noProof="0" dirty="0"/>
              <a:t>Fjerde Niveau</a:t>
            </a:r>
          </a:p>
          <a:p>
            <a:pPr lvl="4"/>
            <a:r>
              <a:rPr lang="da-DK" noProof="0" dirty="0"/>
              <a:t>Femte Niveau</a:t>
            </a:r>
          </a:p>
          <a:p>
            <a:pPr lvl="5"/>
            <a:r>
              <a:rPr lang="da-DK" noProof="0" dirty="0"/>
              <a:t>6</a:t>
            </a:r>
          </a:p>
        </p:txBody>
      </p:sp>
      <p:sp>
        <p:nvSpPr>
          <p:cNvPr id="4" name="Date Placeholder 3" hidden="1">
            <a:extLst>
              <a:ext uri="{FF2B5EF4-FFF2-40B4-BE49-F238E27FC236}">
                <a16:creationId xmlns:a16="http://schemas.microsoft.com/office/drawing/2014/main" id="{A8D7B535-415A-41F4-AFE0-6FFBBBD7631B}"/>
              </a:ext>
            </a:extLst>
          </p:cNvPr>
          <p:cNvSpPr>
            <a:spLocks noGrp="1"/>
          </p:cNvSpPr>
          <p:nvPr>
            <p:ph type="dt" sz="half" idx="10"/>
          </p:nvPr>
        </p:nvSpPr>
        <p:spPr/>
        <p:txBody>
          <a:bodyPr/>
          <a:lstStyle/>
          <a:p>
            <a:fld id="{79FE527D-4DAF-4B54-B0BF-869BC0806E2F}" type="datetime2">
              <a:rPr lang="da-DK" smtClean="0"/>
              <a:t>4. november 2026</a:t>
            </a:fld>
            <a:endParaRPr lang="da-DK" dirty="0"/>
          </a:p>
        </p:txBody>
      </p:sp>
      <p:sp>
        <p:nvSpPr>
          <p:cNvPr id="5" name="Footer Placeholder 4" hidden="1">
            <a:extLst>
              <a:ext uri="{FF2B5EF4-FFF2-40B4-BE49-F238E27FC236}">
                <a16:creationId xmlns:a16="http://schemas.microsoft.com/office/drawing/2014/main" id="{12CFB2E6-561D-40B3-AC0C-DD0BE409F019}"/>
              </a:ext>
            </a:extLst>
          </p:cNvPr>
          <p:cNvSpPr>
            <a:spLocks noGrp="1"/>
          </p:cNvSpPr>
          <p:nvPr>
            <p:ph type="ftr" sz="quarter" idx="11"/>
          </p:nvPr>
        </p:nvSpPr>
        <p:spPr/>
        <p:txBody>
          <a:bodyPr/>
          <a:lstStyle/>
          <a:p>
            <a:endParaRPr lang="da-DK" dirty="0"/>
          </a:p>
        </p:txBody>
      </p:sp>
      <p:sp>
        <p:nvSpPr>
          <p:cNvPr id="6" name="Slide Number Placeholder 5">
            <a:extLst>
              <a:ext uri="{FF2B5EF4-FFF2-40B4-BE49-F238E27FC236}">
                <a16:creationId xmlns:a16="http://schemas.microsoft.com/office/drawing/2014/main" id="{0EA510CB-1580-43BE-BB77-910FF9E78674}"/>
              </a:ext>
            </a:extLst>
          </p:cNvPr>
          <p:cNvSpPr>
            <a:spLocks noGrp="1"/>
          </p:cNvSpPr>
          <p:nvPr>
            <p:ph type="sldNum" sz="quarter" idx="12"/>
          </p:nvPr>
        </p:nvSpPr>
        <p:spPr/>
        <p:txBody>
          <a:body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41023103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el og indhold C">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D15F8B7-992F-CD7C-1067-88371064A0DC}"/>
              </a:ext>
            </a:extLst>
          </p:cNvPr>
          <p:cNvSpPr/>
          <p:nvPr userDrawn="1"/>
        </p:nvSpPr>
        <p:spPr>
          <a:xfrm>
            <a:off x="406400" y="0"/>
            <a:ext cx="11379200" cy="60452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2" name="Title 1">
            <a:extLst>
              <a:ext uri="{FF2B5EF4-FFF2-40B4-BE49-F238E27FC236}">
                <a16:creationId xmlns:a16="http://schemas.microsoft.com/office/drawing/2014/main" id="{C6AD6C70-5F51-4B56-B9D6-2161E2F1332B}"/>
              </a:ext>
            </a:extLst>
          </p:cNvPr>
          <p:cNvSpPr>
            <a:spLocks noGrp="1"/>
          </p:cNvSpPr>
          <p:nvPr>
            <p:ph type="title" hasCustomPrompt="1"/>
          </p:nvPr>
        </p:nvSpPr>
        <p:spPr/>
        <p:txBody>
          <a:bodyPr/>
          <a:lstStyle/>
          <a:p>
            <a:r>
              <a:rPr lang="da-DK" dirty="0"/>
              <a:t>Klik for at tilføje titel</a:t>
            </a:r>
          </a:p>
        </p:txBody>
      </p:sp>
      <p:sp>
        <p:nvSpPr>
          <p:cNvPr id="3" name="Content Placeholder 2"/>
          <p:cNvSpPr>
            <a:spLocks noGrp="1"/>
          </p:cNvSpPr>
          <p:nvPr>
            <p:ph idx="1" hasCustomPrompt="1"/>
          </p:nvPr>
        </p:nvSpPr>
        <p:spPr>
          <a:xfrm>
            <a:off x="812799" y="2032000"/>
            <a:ext cx="6502401" cy="3606800"/>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vl6pPr>
              <a:defRPr>
                <a:solidFill>
                  <a:schemeClr val="accent1"/>
                </a:solidFill>
              </a:defRPr>
            </a:lvl6pPr>
            <a:lvl7pPr>
              <a:defRPr>
                <a:solidFill>
                  <a:schemeClr val="accent1"/>
                </a:solidFill>
              </a:defRPr>
            </a:lvl7pPr>
            <a:lvl8pPr>
              <a:defRPr>
                <a:solidFill>
                  <a:schemeClr val="accent1"/>
                </a:solidFill>
              </a:defRPr>
            </a:lvl8pPr>
            <a:lvl9pPr>
              <a:defRPr>
                <a:solidFill>
                  <a:schemeClr val="accent1"/>
                </a:solidFill>
              </a:defRPr>
            </a:lvl9pPr>
          </a:lstStyle>
          <a:p>
            <a:pPr lvl="0"/>
            <a:r>
              <a:rPr lang="da-DK" noProof="0" dirty="0"/>
              <a:t>Klik for at tilføje tekst.                                                                           Klik på Forøg listeniveau for at se næste tekstformat.                          Klik på Formindsk listeniveau for at se foregående tekstformat.        Brug ikke tekstfeltet til billeder. Brug det gerne til figurer/grafer og tabeller. Teksten skal være blå, når der er en baggrundsfarve.</a:t>
            </a:r>
          </a:p>
          <a:p>
            <a:pPr lvl="1"/>
            <a:r>
              <a:rPr lang="da-DK" noProof="0" dirty="0"/>
              <a:t>Andet Niveau</a:t>
            </a:r>
          </a:p>
          <a:p>
            <a:pPr lvl="2"/>
            <a:r>
              <a:rPr lang="da-DK" noProof="0" dirty="0"/>
              <a:t>Tredje Niveau</a:t>
            </a:r>
          </a:p>
          <a:p>
            <a:pPr lvl="3"/>
            <a:r>
              <a:rPr lang="da-DK" noProof="0" dirty="0"/>
              <a:t>Fjerde Niveau</a:t>
            </a:r>
          </a:p>
          <a:p>
            <a:pPr lvl="4"/>
            <a:r>
              <a:rPr lang="da-DK" noProof="0" dirty="0"/>
              <a:t>Femte Niveau</a:t>
            </a:r>
          </a:p>
          <a:p>
            <a:pPr lvl="5"/>
            <a:r>
              <a:rPr lang="da-DK" noProof="0" dirty="0"/>
              <a:t>6</a:t>
            </a:r>
          </a:p>
        </p:txBody>
      </p:sp>
      <p:sp>
        <p:nvSpPr>
          <p:cNvPr id="4" name="Date Placeholder 3" hidden="1">
            <a:extLst>
              <a:ext uri="{FF2B5EF4-FFF2-40B4-BE49-F238E27FC236}">
                <a16:creationId xmlns:a16="http://schemas.microsoft.com/office/drawing/2014/main" id="{A8D7B535-415A-41F4-AFE0-6FFBBBD7631B}"/>
              </a:ext>
            </a:extLst>
          </p:cNvPr>
          <p:cNvSpPr>
            <a:spLocks noGrp="1"/>
          </p:cNvSpPr>
          <p:nvPr>
            <p:ph type="dt" sz="half" idx="10"/>
          </p:nvPr>
        </p:nvSpPr>
        <p:spPr/>
        <p:txBody>
          <a:bodyPr/>
          <a:lstStyle/>
          <a:p>
            <a:fld id="{DA9BF770-4F7A-47EE-9095-4C2C9343F5CB}" type="datetime2">
              <a:rPr lang="da-DK" smtClean="0"/>
              <a:t>4. november 2026</a:t>
            </a:fld>
            <a:endParaRPr lang="da-DK" dirty="0"/>
          </a:p>
        </p:txBody>
      </p:sp>
      <p:sp>
        <p:nvSpPr>
          <p:cNvPr id="5" name="Footer Placeholder 4" hidden="1">
            <a:extLst>
              <a:ext uri="{FF2B5EF4-FFF2-40B4-BE49-F238E27FC236}">
                <a16:creationId xmlns:a16="http://schemas.microsoft.com/office/drawing/2014/main" id="{12CFB2E6-561D-40B3-AC0C-DD0BE409F019}"/>
              </a:ext>
            </a:extLst>
          </p:cNvPr>
          <p:cNvSpPr>
            <a:spLocks noGrp="1"/>
          </p:cNvSpPr>
          <p:nvPr>
            <p:ph type="ftr" sz="quarter" idx="11"/>
          </p:nvPr>
        </p:nvSpPr>
        <p:spPr/>
        <p:txBody>
          <a:bodyPr/>
          <a:lstStyle/>
          <a:p>
            <a:endParaRPr lang="da-DK" dirty="0"/>
          </a:p>
        </p:txBody>
      </p:sp>
      <p:sp>
        <p:nvSpPr>
          <p:cNvPr id="6" name="Slide Number Placeholder 5">
            <a:extLst>
              <a:ext uri="{FF2B5EF4-FFF2-40B4-BE49-F238E27FC236}">
                <a16:creationId xmlns:a16="http://schemas.microsoft.com/office/drawing/2014/main" id="{0EA510CB-1580-43BE-BB77-910FF9E78674}"/>
              </a:ext>
            </a:extLst>
          </p:cNvPr>
          <p:cNvSpPr>
            <a:spLocks noGrp="1"/>
          </p:cNvSpPr>
          <p:nvPr>
            <p:ph type="sldNum" sz="quarter" idx="12"/>
          </p:nvPr>
        </p:nvSpPr>
        <p:spPr/>
        <p:txBody>
          <a:body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3943247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o indhold 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F50754-C2CE-4CB8-A5E2-AD2A724C0A6F}"/>
              </a:ext>
            </a:extLst>
          </p:cNvPr>
          <p:cNvSpPr>
            <a:spLocks noGrp="1"/>
          </p:cNvSpPr>
          <p:nvPr>
            <p:ph type="title" hasCustomPrompt="1"/>
          </p:nvPr>
        </p:nvSpPr>
        <p:spPr/>
        <p:txBody>
          <a:bodyPr/>
          <a:lstStyle/>
          <a:p>
            <a:r>
              <a:rPr lang="da-DK" dirty="0"/>
              <a:t>Klik for at tilføje titel</a:t>
            </a:r>
          </a:p>
        </p:txBody>
      </p:sp>
      <p:sp>
        <p:nvSpPr>
          <p:cNvPr id="3" name="Content Placeholder 2"/>
          <p:cNvSpPr>
            <a:spLocks noGrp="1"/>
          </p:cNvSpPr>
          <p:nvPr>
            <p:ph idx="1" hasCustomPrompt="1"/>
          </p:nvPr>
        </p:nvSpPr>
        <p:spPr>
          <a:xfrm>
            <a:off x="812799" y="2032000"/>
            <a:ext cx="4876801" cy="3606800"/>
          </a:xfrm>
        </p:spPr>
        <p:txBody>
          <a:bodyPr/>
          <a:lstStyle>
            <a:lvl1pPr>
              <a:defRPr/>
            </a:lvl1pPr>
            <a:lvl5pPr>
              <a:defRPr>
                <a:solidFill>
                  <a:schemeClr val="accent1"/>
                </a:solidFill>
              </a:defRPr>
            </a:lvl5pPr>
          </a:lstStyle>
          <a:p>
            <a:pPr lvl="0"/>
            <a:r>
              <a:rPr lang="da-DK" noProof="0" dirty="0"/>
              <a:t>Klik for at tilføje tekst.                                             Klik på Forøg listeniveau for at se næste tekstformat.    Klik på Formindsk listeniveau for at se foregående tekstformat.                                                              Brug ikke tekstfeltet til billeder. Brug det gerne til figurer/grafer og tabeller. Brug sort tekst på hvid baggrund – undtagelse er overskrifter, som altid er blå.</a:t>
            </a:r>
          </a:p>
          <a:p>
            <a:pPr lvl="1"/>
            <a:r>
              <a:rPr lang="da-DK" noProof="0" dirty="0"/>
              <a:t>Andet Niveau</a:t>
            </a:r>
          </a:p>
          <a:p>
            <a:pPr lvl="2"/>
            <a:r>
              <a:rPr lang="da-DK" noProof="0" dirty="0"/>
              <a:t>Tredje Niveau</a:t>
            </a:r>
          </a:p>
          <a:p>
            <a:pPr lvl="3"/>
            <a:r>
              <a:rPr lang="da-DK" noProof="0" dirty="0"/>
              <a:t>Fjerde Niveau</a:t>
            </a:r>
          </a:p>
          <a:p>
            <a:pPr lvl="4"/>
            <a:r>
              <a:rPr lang="da-DK" noProof="0" dirty="0"/>
              <a:t>Femte Niveau</a:t>
            </a:r>
          </a:p>
          <a:p>
            <a:pPr lvl="5"/>
            <a:r>
              <a:rPr lang="da-DK" noProof="0" dirty="0"/>
              <a:t>6</a:t>
            </a:r>
          </a:p>
          <a:p>
            <a:pPr lvl="6"/>
            <a:endParaRPr lang="da-DK" noProof="0" dirty="0"/>
          </a:p>
        </p:txBody>
      </p:sp>
      <p:sp>
        <p:nvSpPr>
          <p:cNvPr id="7" name="Content Placeholder 3">
            <a:extLst>
              <a:ext uri="{FF2B5EF4-FFF2-40B4-BE49-F238E27FC236}">
                <a16:creationId xmlns:a16="http://schemas.microsoft.com/office/drawing/2014/main" id="{17CE2ECF-AF40-4809-BD16-DFC59D53926E}"/>
              </a:ext>
            </a:extLst>
          </p:cNvPr>
          <p:cNvSpPr>
            <a:spLocks noGrp="1"/>
          </p:cNvSpPr>
          <p:nvPr>
            <p:ph sz="half" idx="2" hasCustomPrompt="1"/>
          </p:nvPr>
        </p:nvSpPr>
        <p:spPr>
          <a:xfrm>
            <a:off x="6502400" y="2032000"/>
            <a:ext cx="4876800" cy="3606800"/>
          </a:xfrm>
        </p:spPr>
        <p:txBody>
          <a:bodyPr/>
          <a:lstStyle>
            <a:lvl1pPr>
              <a:defRPr/>
            </a:lvl1pPr>
            <a:lvl5pPr>
              <a:defRPr>
                <a:solidFill>
                  <a:schemeClr val="accent1"/>
                </a:solidFill>
              </a:defRPr>
            </a:lvl5pPr>
          </a:lstStyle>
          <a:p>
            <a:pPr lvl="0"/>
            <a:r>
              <a:rPr lang="da-DK" noProof="0" dirty="0"/>
              <a:t>Klik for at tilføje tekst.                                                                             Klik på Forøg listeniveau for at se næste tekstformat.  Klik på Formindsk listeniveau for at se foregående tekstformat.                                                            Brug ikke tekstfeltet til billeder. Brug det gerne til figurer/grafer og tabeller. Brug sort tekst på hvid baggrund – undtagelse er overskrifter, som altid er blå.</a:t>
            </a:r>
          </a:p>
          <a:p>
            <a:pPr lvl="1"/>
            <a:r>
              <a:rPr lang="da-DK" noProof="0" dirty="0"/>
              <a:t>Andet Niveau</a:t>
            </a:r>
          </a:p>
          <a:p>
            <a:pPr lvl="2"/>
            <a:r>
              <a:rPr lang="da-DK" noProof="0" dirty="0"/>
              <a:t>Tredje Niveau</a:t>
            </a:r>
          </a:p>
          <a:p>
            <a:pPr lvl="3"/>
            <a:r>
              <a:rPr lang="da-DK" noProof="0" dirty="0"/>
              <a:t>Fjerde Niveau</a:t>
            </a:r>
          </a:p>
          <a:p>
            <a:pPr lvl="4"/>
            <a:r>
              <a:rPr lang="da-DK" noProof="0" dirty="0"/>
              <a:t>Femte Niveau</a:t>
            </a:r>
          </a:p>
          <a:p>
            <a:pPr lvl="5"/>
            <a:r>
              <a:rPr lang="da-DK" noProof="0" dirty="0"/>
              <a:t>6</a:t>
            </a:r>
          </a:p>
          <a:p>
            <a:pPr lvl="6"/>
            <a:endParaRPr lang="da-DK" noProof="0" dirty="0"/>
          </a:p>
        </p:txBody>
      </p:sp>
      <p:sp>
        <p:nvSpPr>
          <p:cNvPr id="4" name="Date Placeholder 3" hidden="1">
            <a:extLst>
              <a:ext uri="{FF2B5EF4-FFF2-40B4-BE49-F238E27FC236}">
                <a16:creationId xmlns:a16="http://schemas.microsoft.com/office/drawing/2014/main" id="{6FEB6DD9-734A-4FA8-A1CB-C1C36D645FB6}"/>
              </a:ext>
            </a:extLst>
          </p:cNvPr>
          <p:cNvSpPr>
            <a:spLocks noGrp="1"/>
          </p:cNvSpPr>
          <p:nvPr>
            <p:ph type="dt" sz="half" idx="10"/>
          </p:nvPr>
        </p:nvSpPr>
        <p:spPr/>
        <p:txBody>
          <a:bodyPr/>
          <a:lstStyle/>
          <a:p>
            <a:fld id="{26078736-8A73-4C46-99F0-3F18846D973B}" type="datetime2">
              <a:rPr lang="da-DK" smtClean="0"/>
              <a:t>4. november 2026</a:t>
            </a:fld>
            <a:endParaRPr lang="da-DK" dirty="0"/>
          </a:p>
        </p:txBody>
      </p:sp>
      <p:sp>
        <p:nvSpPr>
          <p:cNvPr id="5" name="Footer Placeholder 4" hidden="1">
            <a:extLst>
              <a:ext uri="{FF2B5EF4-FFF2-40B4-BE49-F238E27FC236}">
                <a16:creationId xmlns:a16="http://schemas.microsoft.com/office/drawing/2014/main" id="{DAD15D48-4ED7-45AA-998F-4E4EAC08EE61}"/>
              </a:ext>
            </a:extLst>
          </p:cNvPr>
          <p:cNvSpPr>
            <a:spLocks noGrp="1"/>
          </p:cNvSpPr>
          <p:nvPr>
            <p:ph type="ftr" sz="quarter" idx="11"/>
          </p:nvPr>
        </p:nvSpPr>
        <p:spPr/>
        <p:txBody>
          <a:bodyPr/>
          <a:lstStyle/>
          <a:p>
            <a:endParaRPr lang="da-DK" dirty="0"/>
          </a:p>
        </p:txBody>
      </p:sp>
      <p:sp>
        <p:nvSpPr>
          <p:cNvPr id="6" name="Slide Number Placeholder 5">
            <a:extLst>
              <a:ext uri="{FF2B5EF4-FFF2-40B4-BE49-F238E27FC236}">
                <a16:creationId xmlns:a16="http://schemas.microsoft.com/office/drawing/2014/main" id="{6FF0DB9D-F098-4650-9BA3-F7CF306A2AB6}"/>
              </a:ext>
            </a:extLst>
          </p:cNvPr>
          <p:cNvSpPr>
            <a:spLocks noGrp="1"/>
          </p:cNvSpPr>
          <p:nvPr>
            <p:ph type="sldNum" sz="quarter" idx="12"/>
          </p:nvPr>
        </p:nvSpPr>
        <p:spPr/>
        <p:txBody>
          <a:body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13709268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o indhold B">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A5A1F2D-F0D9-D704-6D47-D5BA413A712B}"/>
              </a:ext>
            </a:extLst>
          </p:cNvPr>
          <p:cNvSpPr/>
          <p:nvPr userDrawn="1"/>
        </p:nvSpPr>
        <p:spPr>
          <a:xfrm>
            <a:off x="406400" y="0"/>
            <a:ext cx="11379200" cy="6045200"/>
          </a:xfrm>
          <a:prstGeom prst="rect">
            <a:avLst/>
          </a:prstGeom>
          <a:solidFill>
            <a:srgbClr val="F3F2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2" name="Title 1">
            <a:extLst>
              <a:ext uri="{FF2B5EF4-FFF2-40B4-BE49-F238E27FC236}">
                <a16:creationId xmlns:a16="http://schemas.microsoft.com/office/drawing/2014/main" id="{D9F50754-C2CE-4CB8-A5E2-AD2A724C0A6F}"/>
              </a:ext>
            </a:extLst>
          </p:cNvPr>
          <p:cNvSpPr>
            <a:spLocks noGrp="1"/>
          </p:cNvSpPr>
          <p:nvPr>
            <p:ph type="title" hasCustomPrompt="1"/>
          </p:nvPr>
        </p:nvSpPr>
        <p:spPr/>
        <p:txBody>
          <a:bodyPr/>
          <a:lstStyle/>
          <a:p>
            <a:r>
              <a:rPr lang="da-DK" dirty="0"/>
              <a:t>Klik for at tilføje titel</a:t>
            </a:r>
          </a:p>
        </p:txBody>
      </p:sp>
      <p:sp>
        <p:nvSpPr>
          <p:cNvPr id="3" name="Content Placeholder 2"/>
          <p:cNvSpPr>
            <a:spLocks noGrp="1"/>
          </p:cNvSpPr>
          <p:nvPr>
            <p:ph idx="1" hasCustomPrompt="1"/>
          </p:nvPr>
        </p:nvSpPr>
        <p:spPr>
          <a:xfrm>
            <a:off x="812799" y="2032000"/>
            <a:ext cx="4876801" cy="3606800"/>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vl6pPr>
              <a:defRPr>
                <a:solidFill>
                  <a:schemeClr val="accent1"/>
                </a:solidFill>
              </a:defRPr>
            </a:lvl6pPr>
            <a:lvl7pPr>
              <a:defRPr>
                <a:solidFill>
                  <a:schemeClr val="accent1"/>
                </a:solidFill>
              </a:defRPr>
            </a:lvl7pPr>
            <a:lvl8pPr>
              <a:defRPr>
                <a:solidFill>
                  <a:schemeClr val="accent1"/>
                </a:solidFill>
              </a:defRPr>
            </a:lvl8pPr>
            <a:lvl9pPr>
              <a:defRPr>
                <a:solidFill>
                  <a:schemeClr val="accent1"/>
                </a:solidFill>
              </a:defRPr>
            </a:lvl9pPr>
          </a:lstStyle>
          <a:p>
            <a:pPr lvl="0"/>
            <a:r>
              <a:rPr lang="da-DK" noProof="0" dirty="0"/>
              <a:t>Klik for at tilføje tekst.                                              Klik på Forøg listeniveau for at se næste tekstformat.                          Klik på Formindsk listeniveau for at se foregående tekstformat.                                                           Brug ikke tekstfeltet til billeder. Brug det gerne til figurer/grafer og tabeller. Teksten skal være blå, når der er en baggrundsfarve.</a:t>
            </a:r>
          </a:p>
          <a:p>
            <a:pPr lvl="1"/>
            <a:r>
              <a:rPr lang="da-DK" noProof="0" dirty="0"/>
              <a:t>Andet Niveau</a:t>
            </a:r>
          </a:p>
          <a:p>
            <a:pPr lvl="2"/>
            <a:r>
              <a:rPr lang="da-DK" noProof="0" dirty="0"/>
              <a:t>Tredje Niveau</a:t>
            </a:r>
          </a:p>
          <a:p>
            <a:pPr lvl="3"/>
            <a:r>
              <a:rPr lang="da-DK" noProof="0" dirty="0"/>
              <a:t>Fjerde Niveau</a:t>
            </a:r>
          </a:p>
          <a:p>
            <a:pPr lvl="4"/>
            <a:r>
              <a:rPr lang="da-DK" noProof="0" dirty="0"/>
              <a:t>Femte Niveau</a:t>
            </a:r>
          </a:p>
        </p:txBody>
      </p:sp>
      <p:sp>
        <p:nvSpPr>
          <p:cNvPr id="7" name="Content Placeholder 3">
            <a:extLst>
              <a:ext uri="{FF2B5EF4-FFF2-40B4-BE49-F238E27FC236}">
                <a16:creationId xmlns:a16="http://schemas.microsoft.com/office/drawing/2014/main" id="{17CE2ECF-AF40-4809-BD16-DFC59D53926E}"/>
              </a:ext>
            </a:extLst>
          </p:cNvPr>
          <p:cNvSpPr>
            <a:spLocks noGrp="1"/>
          </p:cNvSpPr>
          <p:nvPr>
            <p:ph sz="half" idx="2" hasCustomPrompt="1"/>
          </p:nvPr>
        </p:nvSpPr>
        <p:spPr>
          <a:xfrm>
            <a:off x="6502400" y="2032000"/>
            <a:ext cx="4876800" cy="3606800"/>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vl6pPr>
              <a:defRPr>
                <a:solidFill>
                  <a:schemeClr val="accent1"/>
                </a:solidFill>
              </a:defRPr>
            </a:lvl6pPr>
            <a:lvl7pPr>
              <a:defRPr>
                <a:solidFill>
                  <a:schemeClr val="accent1"/>
                </a:solidFill>
              </a:defRPr>
            </a:lvl7pPr>
            <a:lvl8pPr>
              <a:defRPr>
                <a:solidFill>
                  <a:schemeClr val="accent1"/>
                </a:solidFill>
              </a:defRPr>
            </a:lvl8pPr>
            <a:lvl9pPr>
              <a:defRPr>
                <a:solidFill>
                  <a:schemeClr val="accent1"/>
                </a:solidFill>
              </a:defRPr>
            </a:lvl9pPr>
          </a:lstStyle>
          <a:p>
            <a:pPr lvl="0"/>
            <a:r>
              <a:rPr lang="da-DK" noProof="0" dirty="0"/>
              <a:t>Klik for at tilføje tekst.                                              Klik på Forøg listeniveau for at se næste tekstformat.                          Klik på Formindsk listeniveau for at se foregående tekstformat.                                                           Brug ikke tekstfeltet til billeder. Brug det gerne til figurer/grafer og tabeller. Teksten skal være blå, når der er en baggrundsfarve.</a:t>
            </a:r>
          </a:p>
          <a:p>
            <a:pPr lvl="1"/>
            <a:r>
              <a:rPr lang="da-DK" noProof="0" dirty="0"/>
              <a:t>Andet Niveau</a:t>
            </a:r>
          </a:p>
          <a:p>
            <a:pPr lvl="2"/>
            <a:r>
              <a:rPr lang="da-DK" noProof="0" dirty="0"/>
              <a:t>Tredje Niveau</a:t>
            </a:r>
          </a:p>
          <a:p>
            <a:pPr lvl="3"/>
            <a:r>
              <a:rPr lang="da-DK" noProof="0" dirty="0"/>
              <a:t>Fjerde Niveau</a:t>
            </a:r>
          </a:p>
          <a:p>
            <a:pPr lvl="4"/>
            <a:r>
              <a:rPr lang="da-DK" noProof="0" dirty="0"/>
              <a:t>Femte Niveau</a:t>
            </a:r>
          </a:p>
        </p:txBody>
      </p:sp>
      <p:sp>
        <p:nvSpPr>
          <p:cNvPr id="4" name="Date Placeholder 3" hidden="1">
            <a:extLst>
              <a:ext uri="{FF2B5EF4-FFF2-40B4-BE49-F238E27FC236}">
                <a16:creationId xmlns:a16="http://schemas.microsoft.com/office/drawing/2014/main" id="{6FEB6DD9-734A-4FA8-A1CB-C1C36D645FB6}"/>
              </a:ext>
            </a:extLst>
          </p:cNvPr>
          <p:cNvSpPr>
            <a:spLocks noGrp="1"/>
          </p:cNvSpPr>
          <p:nvPr>
            <p:ph type="dt" sz="half" idx="10"/>
          </p:nvPr>
        </p:nvSpPr>
        <p:spPr/>
        <p:txBody>
          <a:bodyPr/>
          <a:lstStyle/>
          <a:p>
            <a:fld id="{E981CBAE-8A2A-4D9D-B6B8-D09E2EA893EF}" type="datetime2">
              <a:rPr lang="da-DK" smtClean="0"/>
              <a:t>4. november 2026</a:t>
            </a:fld>
            <a:endParaRPr lang="da-DK" dirty="0"/>
          </a:p>
        </p:txBody>
      </p:sp>
      <p:sp>
        <p:nvSpPr>
          <p:cNvPr id="5" name="Footer Placeholder 4" hidden="1">
            <a:extLst>
              <a:ext uri="{FF2B5EF4-FFF2-40B4-BE49-F238E27FC236}">
                <a16:creationId xmlns:a16="http://schemas.microsoft.com/office/drawing/2014/main" id="{DAD15D48-4ED7-45AA-998F-4E4EAC08EE61}"/>
              </a:ext>
            </a:extLst>
          </p:cNvPr>
          <p:cNvSpPr>
            <a:spLocks noGrp="1"/>
          </p:cNvSpPr>
          <p:nvPr>
            <p:ph type="ftr" sz="quarter" idx="11"/>
          </p:nvPr>
        </p:nvSpPr>
        <p:spPr/>
        <p:txBody>
          <a:bodyPr/>
          <a:lstStyle/>
          <a:p>
            <a:endParaRPr lang="da-DK" dirty="0"/>
          </a:p>
        </p:txBody>
      </p:sp>
      <p:sp>
        <p:nvSpPr>
          <p:cNvPr id="6" name="Slide Number Placeholder 5">
            <a:extLst>
              <a:ext uri="{FF2B5EF4-FFF2-40B4-BE49-F238E27FC236}">
                <a16:creationId xmlns:a16="http://schemas.microsoft.com/office/drawing/2014/main" id="{6FF0DB9D-F098-4650-9BA3-F7CF306A2AB6}"/>
              </a:ext>
            </a:extLst>
          </p:cNvPr>
          <p:cNvSpPr>
            <a:spLocks noGrp="1"/>
          </p:cNvSpPr>
          <p:nvPr>
            <p:ph type="sldNum" sz="quarter" idx="12"/>
          </p:nvPr>
        </p:nvSpPr>
        <p:spPr/>
        <p:txBody>
          <a:body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31828207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o indhold C">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A5A1F2D-F0D9-D704-6D47-D5BA413A712B}"/>
              </a:ext>
            </a:extLst>
          </p:cNvPr>
          <p:cNvSpPr/>
          <p:nvPr userDrawn="1"/>
        </p:nvSpPr>
        <p:spPr>
          <a:xfrm>
            <a:off x="406400" y="0"/>
            <a:ext cx="11379200" cy="60452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2" name="Title 1">
            <a:extLst>
              <a:ext uri="{FF2B5EF4-FFF2-40B4-BE49-F238E27FC236}">
                <a16:creationId xmlns:a16="http://schemas.microsoft.com/office/drawing/2014/main" id="{D9F50754-C2CE-4CB8-A5E2-AD2A724C0A6F}"/>
              </a:ext>
            </a:extLst>
          </p:cNvPr>
          <p:cNvSpPr>
            <a:spLocks noGrp="1"/>
          </p:cNvSpPr>
          <p:nvPr>
            <p:ph type="title" hasCustomPrompt="1"/>
          </p:nvPr>
        </p:nvSpPr>
        <p:spPr/>
        <p:txBody>
          <a:bodyPr/>
          <a:lstStyle/>
          <a:p>
            <a:r>
              <a:rPr lang="da-DK" dirty="0"/>
              <a:t>Klik for at tilføje titel</a:t>
            </a:r>
          </a:p>
        </p:txBody>
      </p:sp>
      <p:sp>
        <p:nvSpPr>
          <p:cNvPr id="3" name="Content Placeholder 2"/>
          <p:cNvSpPr>
            <a:spLocks noGrp="1"/>
          </p:cNvSpPr>
          <p:nvPr>
            <p:ph idx="1" hasCustomPrompt="1"/>
          </p:nvPr>
        </p:nvSpPr>
        <p:spPr>
          <a:xfrm>
            <a:off x="812799" y="2032000"/>
            <a:ext cx="4876801" cy="3606800"/>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vl6pPr>
              <a:defRPr>
                <a:solidFill>
                  <a:schemeClr val="accent1"/>
                </a:solidFill>
              </a:defRPr>
            </a:lvl6pPr>
            <a:lvl7pPr>
              <a:defRPr>
                <a:solidFill>
                  <a:schemeClr val="accent1"/>
                </a:solidFill>
              </a:defRPr>
            </a:lvl7pPr>
            <a:lvl8pPr>
              <a:defRPr>
                <a:solidFill>
                  <a:schemeClr val="accent1"/>
                </a:solidFill>
              </a:defRPr>
            </a:lvl8pPr>
            <a:lvl9pPr>
              <a:defRPr>
                <a:solidFill>
                  <a:schemeClr val="accent1"/>
                </a:solidFill>
              </a:defRPr>
            </a:lvl9pPr>
          </a:lstStyle>
          <a:p>
            <a:pPr lvl="0"/>
            <a:r>
              <a:rPr lang="da-DK" noProof="0" dirty="0"/>
              <a:t>Klik for at tilføje tekst.                                              Klik på Forøg listeniveau for at se næste tekstformat.                          Klik på Formindsk listeniveau for at se foregående tekstformat.                                                           Brug ikke tekstfeltet til billeder. Brug det gerne til figurer/grafer og tabeller. Teksten skal være blå, når der er en baggrundsfarve.</a:t>
            </a:r>
          </a:p>
          <a:p>
            <a:pPr lvl="1"/>
            <a:r>
              <a:rPr lang="da-DK" noProof="0" dirty="0"/>
              <a:t>Andet Niveau</a:t>
            </a:r>
          </a:p>
          <a:p>
            <a:pPr lvl="2"/>
            <a:r>
              <a:rPr lang="da-DK" noProof="0" dirty="0"/>
              <a:t>Tredje Niveau</a:t>
            </a:r>
          </a:p>
          <a:p>
            <a:pPr lvl="3"/>
            <a:r>
              <a:rPr lang="da-DK" noProof="0" dirty="0"/>
              <a:t>Fjerde Niveau</a:t>
            </a:r>
          </a:p>
          <a:p>
            <a:pPr lvl="4"/>
            <a:r>
              <a:rPr lang="da-DK" noProof="0" dirty="0"/>
              <a:t>Femte Niveau</a:t>
            </a:r>
          </a:p>
        </p:txBody>
      </p:sp>
      <p:sp>
        <p:nvSpPr>
          <p:cNvPr id="7" name="Content Placeholder 3">
            <a:extLst>
              <a:ext uri="{FF2B5EF4-FFF2-40B4-BE49-F238E27FC236}">
                <a16:creationId xmlns:a16="http://schemas.microsoft.com/office/drawing/2014/main" id="{17CE2ECF-AF40-4809-BD16-DFC59D53926E}"/>
              </a:ext>
            </a:extLst>
          </p:cNvPr>
          <p:cNvSpPr>
            <a:spLocks noGrp="1"/>
          </p:cNvSpPr>
          <p:nvPr>
            <p:ph sz="half" idx="2" hasCustomPrompt="1"/>
          </p:nvPr>
        </p:nvSpPr>
        <p:spPr>
          <a:xfrm>
            <a:off x="6502400" y="2032000"/>
            <a:ext cx="4876800" cy="3606800"/>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vl6pPr>
              <a:defRPr>
                <a:solidFill>
                  <a:schemeClr val="accent1"/>
                </a:solidFill>
              </a:defRPr>
            </a:lvl6pPr>
            <a:lvl7pPr>
              <a:defRPr>
                <a:solidFill>
                  <a:schemeClr val="accent1"/>
                </a:solidFill>
              </a:defRPr>
            </a:lvl7pPr>
            <a:lvl8pPr>
              <a:defRPr>
                <a:solidFill>
                  <a:schemeClr val="accent1"/>
                </a:solidFill>
              </a:defRPr>
            </a:lvl8pPr>
            <a:lvl9pPr>
              <a:defRPr>
                <a:solidFill>
                  <a:schemeClr val="accent1"/>
                </a:solidFill>
              </a:defRPr>
            </a:lvl9pPr>
          </a:lstStyle>
          <a:p>
            <a:pPr lvl="0"/>
            <a:r>
              <a:rPr lang="da-DK" noProof="0" dirty="0"/>
              <a:t>Klik for at tilføje tekst.                                              Klik på Forøg listeniveau for at se næste tekstformat.                          Klik på Formindsk listeniveau for at se foregående tekstformat.                                                           Brug ikke tekstfeltet til billeder. Brug det gerne til figurer/grafer og tabeller. Teksten skal være blå, når der er en baggrundsfarve.</a:t>
            </a:r>
          </a:p>
          <a:p>
            <a:pPr lvl="1"/>
            <a:r>
              <a:rPr lang="da-DK" noProof="0" dirty="0"/>
              <a:t>Andet Niveau</a:t>
            </a:r>
          </a:p>
          <a:p>
            <a:pPr lvl="2"/>
            <a:r>
              <a:rPr lang="da-DK" noProof="0" dirty="0"/>
              <a:t>Tredje Niveau</a:t>
            </a:r>
          </a:p>
          <a:p>
            <a:pPr lvl="3"/>
            <a:r>
              <a:rPr lang="da-DK" noProof="0" dirty="0"/>
              <a:t>Fjerde Niveau</a:t>
            </a:r>
          </a:p>
          <a:p>
            <a:pPr lvl="4"/>
            <a:r>
              <a:rPr lang="da-DK" noProof="0" dirty="0"/>
              <a:t>Femte Niveau</a:t>
            </a:r>
          </a:p>
        </p:txBody>
      </p:sp>
      <p:sp>
        <p:nvSpPr>
          <p:cNvPr id="4" name="Date Placeholder 3" hidden="1">
            <a:extLst>
              <a:ext uri="{FF2B5EF4-FFF2-40B4-BE49-F238E27FC236}">
                <a16:creationId xmlns:a16="http://schemas.microsoft.com/office/drawing/2014/main" id="{6FEB6DD9-734A-4FA8-A1CB-C1C36D645FB6}"/>
              </a:ext>
            </a:extLst>
          </p:cNvPr>
          <p:cNvSpPr>
            <a:spLocks noGrp="1"/>
          </p:cNvSpPr>
          <p:nvPr>
            <p:ph type="dt" sz="half" idx="10"/>
          </p:nvPr>
        </p:nvSpPr>
        <p:spPr/>
        <p:txBody>
          <a:bodyPr/>
          <a:lstStyle/>
          <a:p>
            <a:fld id="{AC6760AB-EE36-4734-9582-F16B96D5B50D}" type="datetime2">
              <a:rPr lang="da-DK" smtClean="0"/>
              <a:t>4. november 2026</a:t>
            </a:fld>
            <a:endParaRPr lang="da-DK" dirty="0"/>
          </a:p>
        </p:txBody>
      </p:sp>
      <p:sp>
        <p:nvSpPr>
          <p:cNvPr id="5" name="Footer Placeholder 4" hidden="1">
            <a:extLst>
              <a:ext uri="{FF2B5EF4-FFF2-40B4-BE49-F238E27FC236}">
                <a16:creationId xmlns:a16="http://schemas.microsoft.com/office/drawing/2014/main" id="{DAD15D48-4ED7-45AA-998F-4E4EAC08EE61}"/>
              </a:ext>
            </a:extLst>
          </p:cNvPr>
          <p:cNvSpPr>
            <a:spLocks noGrp="1"/>
          </p:cNvSpPr>
          <p:nvPr>
            <p:ph type="ftr" sz="quarter" idx="11"/>
          </p:nvPr>
        </p:nvSpPr>
        <p:spPr/>
        <p:txBody>
          <a:bodyPr/>
          <a:lstStyle/>
          <a:p>
            <a:endParaRPr lang="da-DK" dirty="0"/>
          </a:p>
        </p:txBody>
      </p:sp>
      <p:sp>
        <p:nvSpPr>
          <p:cNvPr id="6" name="Slide Number Placeholder 5">
            <a:extLst>
              <a:ext uri="{FF2B5EF4-FFF2-40B4-BE49-F238E27FC236}">
                <a16:creationId xmlns:a16="http://schemas.microsoft.com/office/drawing/2014/main" id="{6FF0DB9D-F098-4650-9BA3-F7CF306A2AB6}"/>
              </a:ext>
            </a:extLst>
          </p:cNvPr>
          <p:cNvSpPr>
            <a:spLocks noGrp="1"/>
          </p:cNvSpPr>
          <p:nvPr>
            <p:ph type="sldNum" sz="quarter" idx="12"/>
          </p:nvPr>
        </p:nvSpPr>
        <p:spPr/>
        <p:txBody>
          <a:body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16416424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kst og billede 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5C4F-775E-45A2-B63C-ADF11C1579F9}"/>
              </a:ext>
            </a:extLst>
          </p:cNvPr>
          <p:cNvSpPr>
            <a:spLocks noGrp="1"/>
          </p:cNvSpPr>
          <p:nvPr>
            <p:ph type="title" hasCustomPrompt="1"/>
          </p:nvPr>
        </p:nvSpPr>
        <p:spPr>
          <a:xfrm>
            <a:off x="812800" y="812800"/>
            <a:ext cx="4876800" cy="1219200"/>
          </a:xfrm>
        </p:spPr>
        <p:txBody>
          <a:bodyPr/>
          <a:lstStyle/>
          <a:p>
            <a:r>
              <a:rPr lang="da-DK" dirty="0"/>
              <a:t>Klik for at tilføje titel</a:t>
            </a:r>
          </a:p>
        </p:txBody>
      </p:sp>
      <p:sp>
        <p:nvSpPr>
          <p:cNvPr id="3" name="Content Placeholder 2"/>
          <p:cNvSpPr>
            <a:spLocks noGrp="1"/>
          </p:cNvSpPr>
          <p:nvPr>
            <p:ph idx="1" hasCustomPrompt="1"/>
          </p:nvPr>
        </p:nvSpPr>
        <p:spPr>
          <a:xfrm>
            <a:off x="812800" y="2031999"/>
            <a:ext cx="4876800" cy="3606801"/>
          </a:xfrm>
        </p:spPr>
        <p:txBody>
          <a:bodyPr/>
          <a:lstStyle>
            <a:lvl1pPr>
              <a:defRPr/>
            </a:lvl1pPr>
          </a:lstStyle>
          <a:p>
            <a:pPr lvl="0"/>
            <a:r>
              <a:rPr lang="da-DK" noProof="0" dirty="0"/>
              <a:t>Klik for at tilføje tekst.                                             Klik på Forøg listeniveau for at se næste tekstformat.    Klik på Formindsk listeniveau for at se foregående tekstformat.                                                              Brug ikke tekstfeltet til billeder. Brug det gerne til figurer/grafer og tabeller. Brug sort tekst på hvid baggrund – undtagelse er overskrifter, som altid er blå.</a:t>
            </a:r>
          </a:p>
          <a:p>
            <a:pPr lvl="1"/>
            <a:r>
              <a:rPr lang="da-DK" noProof="0" dirty="0"/>
              <a:t>Andet Niveau</a:t>
            </a:r>
          </a:p>
          <a:p>
            <a:pPr lvl="2"/>
            <a:r>
              <a:rPr lang="da-DK" noProof="0" dirty="0"/>
              <a:t>Tredje Niveau</a:t>
            </a:r>
          </a:p>
          <a:p>
            <a:pPr lvl="3"/>
            <a:r>
              <a:rPr lang="da-DK" noProof="0" dirty="0"/>
              <a:t>Fjerde Niveau</a:t>
            </a:r>
          </a:p>
          <a:p>
            <a:pPr lvl="4"/>
            <a:r>
              <a:rPr lang="da-DK" noProof="0" dirty="0"/>
              <a:t>Femte Niveau</a:t>
            </a:r>
          </a:p>
          <a:p>
            <a:pPr lvl="5"/>
            <a:r>
              <a:rPr lang="da-DK" noProof="0" dirty="0"/>
              <a:t>6</a:t>
            </a:r>
          </a:p>
        </p:txBody>
      </p:sp>
      <p:sp>
        <p:nvSpPr>
          <p:cNvPr id="7" name="Picture Placeholder 3">
            <a:extLst>
              <a:ext uri="{FF2B5EF4-FFF2-40B4-BE49-F238E27FC236}">
                <a16:creationId xmlns:a16="http://schemas.microsoft.com/office/drawing/2014/main" id="{C3740E63-FE5A-40EF-8F52-2CDC77D09BCF}"/>
              </a:ext>
            </a:extLst>
          </p:cNvPr>
          <p:cNvSpPr>
            <a:spLocks noGrp="1"/>
          </p:cNvSpPr>
          <p:nvPr>
            <p:ph type="pic" sz="quarter" idx="14" hasCustomPrompt="1"/>
          </p:nvPr>
        </p:nvSpPr>
        <p:spPr>
          <a:xfrm>
            <a:off x="6313599" y="0"/>
            <a:ext cx="5472000" cy="6045200"/>
          </a:xfrm>
          <a:solidFill>
            <a:srgbClr val="F3F2F1"/>
          </a:solidFill>
        </p:spPr>
        <p:txBody>
          <a:bodyPr tIns="648000" anchor="ctr" anchorCtr="0"/>
          <a:lstStyle>
            <a:lvl1pPr marL="0" indent="0" algn="ctr">
              <a:buNone/>
              <a:defRPr sz="1600">
                <a:solidFill>
                  <a:schemeClr val="accent1"/>
                </a:solidFill>
              </a:defRPr>
            </a:lvl1pPr>
          </a:lstStyle>
          <a:p>
            <a:r>
              <a:rPr lang="da-DK" noProof="0" dirty="0"/>
              <a:t>Klik for at indsætte billede</a:t>
            </a:r>
          </a:p>
        </p:txBody>
      </p:sp>
      <p:sp>
        <p:nvSpPr>
          <p:cNvPr id="4" name="Date Placeholder 3" hidden="1">
            <a:extLst>
              <a:ext uri="{FF2B5EF4-FFF2-40B4-BE49-F238E27FC236}">
                <a16:creationId xmlns:a16="http://schemas.microsoft.com/office/drawing/2014/main" id="{47D81528-A8E0-4F11-BFDD-8C1DD7BEA6B7}"/>
              </a:ext>
            </a:extLst>
          </p:cNvPr>
          <p:cNvSpPr>
            <a:spLocks noGrp="1"/>
          </p:cNvSpPr>
          <p:nvPr>
            <p:ph type="dt" sz="half" idx="15"/>
          </p:nvPr>
        </p:nvSpPr>
        <p:spPr/>
        <p:txBody>
          <a:bodyPr/>
          <a:lstStyle/>
          <a:p>
            <a:fld id="{321A4093-DC54-4B10-876F-3A00F0CF8570}" type="datetime2">
              <a:rPr lang="da-DK" smtClean="0"/>
              <a:t>4. november 2026</a:t>
            </a:fld>
            <a:endParaRPr lang="da-DK" dirty="0"/>
          </a:p>
        </p:txBody>
      </p:sp>
      <p:sp>
        <p:nvSpPr>
          <p:cNvPr id="5" name="Footer Placeholder 4" hidden="1">
            <a:extLst>
              <a:ext uri="{FF2B5EF4-FFF2-40B4-BE49-F238E27FC236}">
                <a16:creationId xmlns:a16="http://schemas.microsoft.com/office/drawing/2014/main" id="{0742854D-C8A4-4195-830C-59A7611D1A42}"/>
              </a:ext>
            </a:extLst>
          </p:cNvPr>
          <p:cNvSpPr>
            <a:spLocks noGrp="1"/>
          </p:cNvSpPr>
          <p:nvPr>
            <p:ph type="ftr" sz="quarter" idx="16"/>
          </p:nvPr>
        </p:nvSpPr>
        <p:spPr/>
        <p:txBody>
          <a:bodyPr/>
          <a:lstStyle/>
          <a:p>
            <a:endParaRPr lang="da-DK" dirty="0"/>
          </a:p>
        </p:txBody>
      </p:sp>
      <p:sp>
        <p:nvSpPr>
          <p:cNvPr id="6" name="Slide Number Placeholder 5">
            <a:extLst>
              <a:ext uri="{FF2B5EF4-FFF2-40B4-BE49-F238E27FC236}">
                <a16:creationId xmlns:a16="http://schemas.microsoft.com/office/drawing/2014/main" id="{BE709C6B-CB55-479E-9735-AE46386958B6}"/>
              </a:ext>
            </a:extLst>
          </p:cNvPr>
          <p:cNvSpPr>
            <a:spLocks noGrp="1"/>
          </p:cNvSpPr>
          <p:nvPr>
            <p:ph type="sldNum" sz="quarter" idx="17"/>
          </p:nvPr>
        </p:nvSpPr>
        <p:spPr/>
        <p:txBody>
          <a:body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33979066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kst og billede B">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7AC28FF-AA27-C129-AECD-196384946D06}"/>
              </a:ext>
            </a:extLst>
          </p:cNvPr>
          <p:cNvSpPr/>
          <p:nvPr userDrawn="1"/>
        </p:nvSpPr>
        <p:spPr>
          <a:xfrm>
            <a:off x="406400" y="0"/>
            <a:ext cx="11379200" cy="6045200"/>
          </a:xfrm>
          <a:prstGeom prst="rect">
            <a:avLst/>
          </a:prstGeom>
          <a:solidFill>
            <a:srgbClr val="F3F2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2" name="Title 1">
            <a:extLst>
              <a:ext uri="{FF2B5EF4-FFF2-40B4-BE49-F238E27FC236}">
                <a16:creationId xmlns:a16="http://schemas.microsoft.com/office/drawing/2014/main" id="{175A5C4F-775E-45A2-B63C-ADF11C1579F9}"/>
              </a:ext>
            </a:extLst>
          </p:cNvPr>
          <p:cNvSpPr>
            <a:spLocks noGrp="1"/>
          </p:cNvSpPr>
          <p:nvPr>
            <p:ph type="title" hasCustomPrompt="1"/>
          </p:nvPr>
        </p:nvSpPr>
        <p:spPr>
          <a:xfrm>
            <a:off x="812800" y="812800"/>
            <a:ext cx="4876800" cy="1219200"/>
          </a:xfrm>
        </p:spPr>
        <p:txBody>
          <a:bodyPr/>
          <a:lstStyle/>
          <a:p>
            <a:r>
              <a:rPr lang="da-DK" dirty="0"/>
              <a:t>Klik for at tilføje titel</a:t>
            </a:r>
          </a:p>
        </p:txBody>
      </p:sp>
      <p:sp>
        <p:nvSpPr>
          <p:cNvPr id="3" name="Content Placeholder 2"/>
          <p:cNvSpPr>
            <a:spLocks noGrp="1"/>
          </p:cNvSpPr>
          <p:nvPr>
            <p:ph idx="1" hasCustomPrompt="1"/>
          </p:nvPr>
        </p:nvSpPr>
        <p:spPr>
          <a:xfrm>
            <a:off x="812800" y="2031999"/>
            <a:ext cx="4876800" cy="3606801"/>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vl6pPr>
              <a:defRPr>
                <a:solidFill>
                  <a:schemeClr val="accent1"/>
                </a:solidFill>
              </a:defRPr>
            </a:lvl6pPr>
            <a:lvl7pPr>
              <a:defRPr>
                <a:solidFill>
                  <a:schemeClr val="accent1"/>
                </a:solidFill>
              </a:defRPr>
            </a:lvl7pPr>
            <a:lvl8pPr>
              <a:defRPr>
                <a:solidFill>
                  <a:schemeClr val="accent1"/>
                </a:solidFill>
              </a:defRPr>
            </a:lvl8pPr>
            <a:lvl9pPr>
              <a:defRPr>
                <a:solidFill>
                  <a:schemeClr val="accent1"/>
                </a:solidFill>
              </a:defRPr>
            </a:lvl9pPr>
          </a:lstStyle>
          <a:p>
            <a:pPr lvl="0"/>
            <a:r>
              <a:rPr lang="da-DK" noProof="0" dirty="0"/>
              <a:t>Klik for at tilføje tekst.                                              Klik på Forøg listeniveau for at se næste tekstformat.                          Klik på Formindsk listeniveau for at se foregående tekstformat.                                                           Brug ikke tekstfeltet til billeder. Brug det gerne til figurer/grafer og tabeller. Teksten skal være blå, når der er en baggrundsfarve.</a:t>
            </a:r>
          </a:p>
          <a:p>
            <a:pPr lvl="1"/>
            <a:r>
              <a:rPr lang="da-DK" noProof="0" dirty="0"/>
              <a:t>Andet Niveau</a:t>
            </a:r>
          </a:p>
          <a:p>
            <a:pPr lvl="2"/>
            <a:r>
              <a:rPr lang="da-DK" noProof="0" dirty="0"/>
              <a:t>Tredje Niveau</a:t>
            </a:r>
          </a:p>
          <a:p>
            <a:pPr lvl="3"/>
            <a:r>
              <a:rPr lang="da-DK" noProof="0" dirty="0"/>
              <a:t>Fjerde Niveau</a:t>
            </a:r>
          </a:p>
          <a:p>
            <a:pPr lvl="4"/>
            <a:r>
              <a:rPr lang="da-DK" noProof="0" dirty="0"/>
              <a:t>Femte Niveau</a:t>
            </a:r>
          </a:p>
        </p:txBody>
      </p:sp>
      <p:sp>
        <p:nvSpPr>
          <p:cNvPr id="7" name="Picture Placeholder 3">
            <a:extLst>
              <a:ext uri="{FF2B5EF4-FFF2-40B4-BE49-F238E27FC236}">
                <a16:creationId xmlns:a16="http://schemas.microsoft.com/office/drawing/2014/main" id="{C3740E63-FE5A-40EF-8F52-2CDC77D09BCF}"/>
              </a:ext>
            </a:extLst>
          </p:cNvPr>
          <p:cNvSpPr>
            <a:spLocks noGrp="1"/>
          </p:cNvSpPr>
          <p:nvPr>
            <p:ph type="pic" sz="quarter" idx="14" hasCustomPrompt="1"/>
          </p:nvPr>
        </p:nvSpPr>
        <p:spPr>
          <a:xfrm>
            <a:off x="6313599" y="0"/>
            <a:ext cx="5472000" cy="6045200"/>
          </a:xfrm>
          <a:solidFill>
            <a:srgbClr val="F3F2F1"/>
          </a:solidFill>
        </p:spPr>
        <p:txBody>
          <a:bodyPr tIns="648000" anchor="ctr" anchorCtr="0"/>
          <a:lstStyle>
            <a:lvl1pPr marL="0" indent="0" algn="ctr">
              <a:buNone/>
              <a:defRPr sz="1600">
                <a:solidFill>
                  <a:schemeClr val="accent1"/>
                </a:solidFill>
              </a:defRPr>
            </a:lvl1pPr>
          </a:lstStyle>
          <a:p>
            <a:r>
              <a:rPr lang="da-DK" noProof="0" dirty="0"/>
              <a:t>Klik for at indsætte billede</a:t>
            </a:r>
          </a:p>
        </p:txBody>
      </p:sp>
      <p:sp>
        <p:nvSpPr>
          <p:cNvPr id="4" name="Date Placeholder 3" hidden="1">
            <a:extLst>
              <a:ext uri="{FF2B5EF4-FFF2-40B4-BE49-F238E27FC236}">
                <a16:creationId xmlns:a16="http://schemas.microsoft.com/office/drawing/2014/main" id="{47D81528-A8E0-4F11-BFDD-8C1DD7BEA6B7}"/>
              </a:ext>
            </a:extLst>
          </p:cNvPr>
          <p:cNvSpPr>
            <a:spLocks noGrp="1"/>
          </p:cNvSpPr>
          <p:nvPr>
            <p:ph type="dt" sz="half" idx="15"/>
          </p:nvPr>
        </p:nvSpPr>
        <p:spPr/>
        <p:txBody>
          <a:bodyPr/>
          <a:lstStyle/>
          <a:p>
            <a:fld id="{04E51B05-FFEA-4644-9786-413A075D74A4}" type="datetime2">
              <a:rPr lang="da-DK" smtClean="0"/>
              <a:t>4. november 2026</a:t>
            </a:fld>
            <a:endParaRPr lang="da-DK" dirty="0"/>
          </a:p>
        </p:txBody>
      </p:sp>
      <p:sp>
        <p:nvSpPr>
          <p:cNvPr id="5" name="Footer Placeholder 4" hidden="1">
            <a:extLst>
              <a:ext uri="{FF2B5EF4-FFF2-40B4-BE49-F238E27FC236}">
                <a16:creationId xmlns:a16="http://schemas.microsoft.com/office/drawing/2014/main" id="{0742854D-C8A4-4195-830C-59A7611D1A42}"/>
              </a:ext>
            </a:extLst>
          </p:cNvPr>
          <p:cNvSpPr>
            <a:spLocks noGrp="1"/>
          </p:cNvSpPr>
          <p:nvPr>
            <p:ph type="ftr" sz="quarter" idx="16"/>
          </p:nvPr>
        </p:nvSpPr>
        <p:spPr/>
        <p:txBody>
          <a:bodyPr/>
          <a:lstStyle/>
          <a:p>
            <a:endParaRPr lang="da-DK" dirty="0"/>
          </a:p>
        </p:txBody>
      </p:sp>
      <p:sp>
        <p:nvSpPr>
          <p:cNvPr id="6" name="Slide Number Placeholder 5">
            <a:extLst>
              <a:ext uri="{FF2B5EF4-FFF2-40B4-BE49-F238E27FC236}">
                <a16:creationId xmlns:a16="http://schemas.microsoft.com/office/drawing/2014/main" id="{BE709C6B-CB55-479E-9735-AE46386958B6}"/>
              </a:ext>
            </a:extLst>
          </p:cNvPr>
          <p:cNvSpPr>
            <a:spLocks noGrp="1"/>
          </p:cNvSpPr>
          <p:nvPr>
            <p:ph type="sldNum" sz="quarter" idx="17"/>
          </p:nvPr>
        </p:nvSpPr>
        <p:spPr/>
        <p:txBody>
          <a:body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977688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kst og billede C">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7AC28FF-AA27-C129-AECD-196384946D06}"/>
              </a:ext>
            </a:extLst>
          </p:cNvPr>
          <p:cNvSpPr/>
          <p:nvPr userDrawn="1"/>
        </p:nvSpPr>
        <p:spPr>
          <a:xfrm>
            <a:off x="406400" y="0"/>
            <a:ext cx="11379200" cy="60452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2" name="Title 1">
            <a:extLst>
              <a:ext uri="{FF2B5EF4-FFF2-40B4-BE49-F238E27FC236}">
                <a16:creationId xmlns:a16="http://schemas.microsoft.com/office/drawing/2014/main" id="{175A5C4F-775E-45A2-B63C-ADF11C1579F9}"/>
              </a:ext>
            </a:extLst>
          </p:cNvPr>
          <p:cNvSpPr>
            <a:spLocks noGrp="1"/>
          </p:cNvSpPr>
          <p:nvPr>
            <p:ph type="title" hasCustomPrompt="1"/>
          </p:nvPr>
        </p:nvSpPr>
        <p:spPr>
          <a:xfrm>
            <a:off x="812800" y="812800"/>
            <a:ext cx="4876800" cy="1219200"/>
          </a:xfrm>
        </p:spPr>
        <p:txBody>
          <a:bodyPr/>
          <a:lstStyle/>
          <a:p>
            <a:r>
              <a:rPr lang="da-DK" dirty="0"/>
              <a:t>Klik for at tilføje titel</a:t>
            </a:r>
          </a:p>
        </p:txBody>
      </p:sp>
      <p:sp>
        <p:nvSpPr>
          <p:cNvPr id="3" name="Content Placeholder 2"/>
          <p:cNvSpPr>
            <a:spLocks noGrp="1"/>
          </p:cNvSpPr>
          <p:nvPr>
            <p:ph idx="1" hasCustomPrompt="1"/>
          </p:nvPr>
        </p:nvSpPr>
        <p:spPr>
          <a:xfrm>
            <a:off x="812800" y="2031999"/>
            <a:ext cx="4876800" cy="3606801"/>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vl6pPr>
              <a:defRPr>
                <a:solidFill>
                  <a:schemeClr val="accent1"/>
                </a:solidFill>
              </a:defRPr>
            </a:lvl6pPr>
            <a:lvl7pPr>
              <a:defRPr>
                <a:solidFill>
                  <a:schemeClr val="accent1"/>
                </a:solidFill>
              </a:defRPr>
            </a:lvl7pPr>
            <a:lvl8pPr>
              <a:defRPr>
                <a:solidFill>
                  <a:schemeClr val="accent1"/>
                </a:solidFill>
              </a:defRPr>
            </a:lvl8pPr>
            <a:lvl9pPr>
              <a:defRPr>
                <a:solidFill>
                  <a:schemeClr val="accent1"/>
                </a:solidFill>
              </a:defRPr>
            </a:lvl9pPr>
          </a:lstStyle>
          <a:p>
            <a:pPr lvl="0"/>
            <a:r>
              <a:rPr lang="da-DK" noProof="0" dirty="0"/>
              <a:t>Klik for at tilføje tekst.                                              Klik på Forøg listeniveau for at se næste tekstformat.                          Klik på Formindsk listeniveau for at se foregående tekstformat.                                                           Brug ikke tekstfeltet til billeder. Brug det gerne til figurer/grafer og tabeller. Teksten skal være blå, når der er en baggrundsfarve.</a:t>
            </a:r>
          </a:p>
          <a:p>
            <a:pPr lvl="1"/>
            <a:r>
              <a:rPr lang="da-DK" noProof="0" dirty="0"/>
              <a:t>Andet Niveau</a:t>
            </a:r>
          </a:p>
          <a:p>
            <a:pPr lvl="2"/>
            <a:r>
              <a:rPr lang="da-DK" noProof="0" dirty="0"/>
              <a:t>Tredje Niveau</a:t>
            </a:r>
          </a:p>
          <a:p>
            <a:pPr lvl="3"/>
            <a:r>
              <a:rPr lang="da-DK" noProof="0" dirty="0"/>
              <a:t>Fjerde Niveau</a:t>
            </a:r>
          </a:p>
          <a:p>
            <a:pPr lvl="4"/>
            <a:r>
              <a:rPr lang="da-DK" noProof="0" dirty="0"/>
              <a:t>Femte Niveau</a:t>
            </a:r>
          </a:p>
        </p:txBody>
      </p:sp>
      <p:sp>
        <p:nvSpPr>
          <p:cNvPr id="7" name="Picture Placeholder 3">
            <a:extLst>
              <a:ext uri="{FF2B5EF4-FFF2-40B4-BE49-F238E27FC236}">
                <a16:creationId xmlns:a16="http://schemas.microsoft.com/office/drawing/2014/main" id="{C3740E63-FE5A-40EF-8F52-2CDC77D09BCF}"/>
              </a:ext>
            </a:extLst>
          </p:cNvPr>
          <p:cNvSpPr>
            <a:spLocks noGrp="1"/>
          </p:cNvSpPr>
          <p:nvPr>
            <p:ph type="pic" sz="quarter" idx="14" hasCustomPrompt="1"/>
          </p:nvPr>
        </p:nvSpPr>
        <p:spPr>
          <a:xfrm>
            <a:off x="6313599" y="0"/>
            <a:ext cx="5472000" cy="6045200"/>
          </a:xfrm>
          <a:solidFill>
            <a:schemeClr val="accent4">
              <a:lumMod val="40000"/>
              <a:lumOff val="60000"/>
            </a:schemeClr>
          </a:solidFill>
        </p:spPr>
        <p:txBody>
          <a:bodyPr tIns="648000" anchor="ctr" anchorCtr="0"/>
          <a:lstStyle>
            <a:lvl1pPr marL="0" indent="0" algn="ctr">
              <a:buNone/>
              <a:defRPr sz="1600">
                <a:solidFill>
                  <a:schemeClr val="accent1"/>
                </a:solidFill>
              </a:defRPr>
            </a:lvl1pPr>
          </a:lstStyle>
          <a:p>
            <a:r>
              <a:rPr lang="da-DK" noProof="0" dirty="0"/>
              <a:t>Klik for at indsætte billede</a:t>
            </a:r>
          </a:p>
        </p:txBody>
      </p:sp>
      <p:sp>
        <p:nvSpPr>
          <p:cNvPr id="4" name="Date Placeholder 3" hidden="1">
            <a:extLst>
              <a:ext uri="{FF2B5EF4-FFF2-40B4-BE49-F238E27FC236}">
                <a16:creationId xmlns:a16="http://schemas.microsoft.com/office/drawing/2014/main" id="{47D81528-A8E0-4F11-BFDD-8C1DD7BEA6B7}"/>
              </a:ext>
            </a:extLst>
          </p:cNvPr>
          <p:cNvSpPr>
            <a:spLocks noGrp="1"/>
          </p:cNvSpPr>
          <p:nvPr>
            <p:ph type="dt" sz="half" idx="15"/>
          </p:nvPr>
        </p:nvSpPr>
        <p:spPr/>
        <p:txBody>
          <a:bodyPr/>
          <a:lstStyle/>
          <a:p>
            <a:fld id="{791F274C-6DA9-44BF-A474-56F0CC1E2B71}" type="datetime2">
              <a:rPr lang="da-DK" smtClean="0"/>
              <a:t>4. november 2026</a:t>
            </a:fld>
            <a:endParaRPr lang="da-DK" dirty="0"/>
          </a:p>
        </p:txBody>
      </p:sp>
      <p:sp>
        <p:nvSpPr>
          <p:cNvPr id="5" name="Footer Placeholder 4" hidden="1">
            <a:extLst>
              <a:ext uri="{FF2B5EF4-FFF2-40B4-BE49-F238E27FC236}">
                <a16:creationId xmlns:a16="http://schemas.microsoft.com/office/drawing/2014/main" id="{0742854D-C8A4-4195-830C-59A7611D1A42}"/>
              </a:ext>
            </a:extLst>
          </p:cNvPr>
          <p:cNvSpPr>
            <a:spLocks noGrp="1"/>
          </p:cNvSpPr>
          <p:nvPr>
            <p:ph type="ftr" sz="quarter" idx="16"/>
          </p:nvPr>
        </p:nvSpPr>
        <p:spPr/>
        <p:txBody>
          <a:bodyPr/>
          <a:lstStyle/>
          <a:p>
            <a:endParaRPr lang="da-DK" dirty="0"/>
          </a:p>
        </p:txBody>
      </p:sp>
      <p:sp>
        <p:nvSpPr>
          <p:cNvPr id="6" name="Slide Number Placeholder 5">
            <a:extLst>
              <a:ext uri="{FF2B5EF4-FFF2-40B4-BE49-F238E27FC236}">
                <a16:creationId xmlns:a16="http://schemas.microsoft.com/office/drawing/2014/main" id="{BE709C6B-CB55-479E-9735-AE46386958B6}"/>
              </a:ext>
            </a:extLst>
          </p:cNvPr>
          <p:cNvSpPr>
            <a:spLocks noGrp="1"/>
          </p:cNvSpPr>
          <p:nvPr>
            <p:ph type="sldNum" sz="quarter" idx="17"/>
          </p:nvPr>
        </p:nvSpPr>
        <p:spPr/>
        <p:txBody>
          <a:body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27846854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Indhold og tal 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D6C70-5F51-4B56-B9D6-2161E2F1332B}"/>
              </a:ext>
            </a:extLst>
          </p:cNvPr>
          <p:cNvSpPr>
            <a:spLocks noGrp="1"/>
          </p:cNvSpPr>
          <p:nvPr>
            <p:ph type="title" hasCustomPrompt="1"/>
          </p:nvPr>
        </p:nvSpPr>
        <p:spPr>
          <a:xfrm>
            <a:off x="812800" y="812800"/>
            <a:ext cx="5689600" cy="1219200"/>
          </a:xfrm>
        </p:spPr>
        <p:txBody>
          <a:bodyPr/>
          <a:lstStyle>
            <a:lvl1pPr>
              <a:defRPr>
                <a:solidFill>
                  <a:schemeClr val="accent1"/>
                </a:solidFill>
              </a:defRPr>
            </a:lvl1pPr>
          </a:lstStyle>
          <a:p>
            <a:r>
              <a:rPr lang="da-DK" dirty="0"/>
              <a:t>Klik for at tilføje titel</a:t>
            </a:r>
          </a:p>
        </p:txBody>
      </p:sp>
      <p:sp>
        <p:nvSpPr>
          <p:cNvPr id="3" name="Content Placeholder 2"/>
          <p:cNvSpPr>
            <a:spLocks noGrp="1"/>
          </p:cNvSpPr>
          <p:nvPr>
            <p:ph idx="1" hasCustomPrompt="1"/>
          </p:nvPr>
        </p:nvSpPr>
        <p:spPr>
          <a:xfrm>
            <a:off x="812799" y="2032000"/>
            <a:ext cx="5689601" cy="3606800"/>
          </a:xfrm>
        </p:spPr>
        <p:txBody>
          <a:bodyPr/>
          <a:lstStyle>
            <a:lvl1pPr>
              <a:defRPr/>
            </a:lvl1pPr>
            <a:lvl2pPr>
              <a:defRPr/>
            </a:lvl2pPr>
            <a:lvl3pPr>
              <a:defRPr/>
            </a:lvl3pPr>
            <a:lvl4pPr>
              <a:defRPr/>
            </a:lvl4pPr>
            <a:lvl5pPr>
              <a:defRPr>
                <a:solidFill>
                  <a:schemeClr val="accent1"/>
                </a:solidFill>
              </a:defRPr>
            </a:lvl5pPr>
          </a:lstStyle>
          <a:p>
            <a:pPr lvl="0"/>
            <a:r>
              <a:rPr lang="da-DK" noProof="0" dirty="0"/>
              <a:t>Klik for at tilføje tekst.                                                             Klik på Forøg listeniveau for at se næste tekstformat.          Klik på Formindsk listeniveau for at se foregående tekstformat.                                                                         Brug ikke tekstfeltet til billeder. Brug det gerne til figurer/grafer og tabeller. Brug sort tekst på hvid baggrund – undtagelse er overskrifter, som altid er blå.</a:t>
            </a:r>
          </a:p>
          <a:p>
            <a:pPr lvl="1"/>
            <a:r>
              <a:rPr lang="da-DK" noProof="0" dirty="0"/>
              <a:t>Andet Niveau</a:t>
            </a:r>
          </a:p>
          <a:p>
            <a:pPr lvl="2"/>
            <a:r>
              <a:rPr lang="da-DK" noProof="0" dirty="0"/>
              <a:t>Tredje Niveau</a:t>
            </a:r>
          </a:p>
          <a:p>
            <a:pPr lvl="3"/>
            <a:r>
              <a:rPr lang="da-DK" noProof="0" dirty="0"/>
              <a:t>Fjerde Niveau</a:t>
            </a:r>
          </a:p>
          <a:p>
            <a:pPr lvl="4"/>
            <a:r>
              <a:rPr lang="da-DK" noProof="0" dirty="0"/>
              <a:t>Femte Niveau</a:t>
            </a:r>
          </a:p>
          <a:p>
            <a:pPr lvl="5"/>
            <a:r>
              <a:rPr lang="da-DK" noProof="0" dirty="0"/>
              <a:t>6</a:t>
            </a:r>
          </a:p>
          <a:p>
            <a:pPr lvl="6"/>
            <a:endParaRPr lang="da-DK" noProof="0" dirty="0"/>
          </a:p>
        </p:txBody>
      </p:sp>
      <p:sp>
        <p:nvSpPr>
          <p:cNvPr id="7" name="Subtitle 2">
            <a:extLst>
              <a:ext uri="{FF2B5EF4-FFF2-40B4-BE49-F238E27FC236}">
                <a16:creationId xmlns:a16="http://schemas.microsoft.com/office/drawing/2014/main" id="{480E4B1A-1877-DD9D-2D85-D6DD0BFAB613}"/>
              </a:ext>
            </a:extLst>
          </p:cNvPr>
          <p:cNvSpPr>
            <a:spLocks noGrp="1"/>
          </p:cNvSpPr>
          <p:nvPr>
            <p:ph type="subTitle" idx="13" hasCustomPrompt="1"/>
          </p:nvPr>
        </p:nvSpPr>
        <p:spPr>
          <a:xfrm>
            <a:off x="7716403" y="-1"/>
            <a:ext cx="4069194" cy="6045193"/>
          </a:xfrm>
          <a:solidFill>
            <a:schemeClr val="accent4">
              <a:lumMod val="20000"/>
              <a:lumOff val="80000"/>
            </a:schemeClr>
          </a:solidFill>
        </p:spPr>
        <p:txBody>
          <a:bodyPr lIns="406800" tIns="813600" rIns="406800" anchor="t" anchorCtr="0"/>
          <a:lstStyle>
            <a:lvl1pPr marL="0" indent="0" algn="l">
              <a:lnSpc>
                <a:spcPct val="90000"/>
              </a:lnSpc>
              <a:spcBef>
                <a:spcPts val="0"/>
              </a:spcBef>
              <a:spcAft>
                <a:spcPts val="0"/>
              </a:spcAft>
              <a:buFont typeface="Arial" panose="020B0604020202020204" pitchFamily="34" charset="0"/>
              <a:buNone/>
              <a:defRPr sz="4200" b="1" spc="-150" baseline="0">
                <a:solidFill>
                  <a:schemeClr val="accent1"/>
                </a:solidFill>
              </a:defRPr>
            </a:lvl1pPr>
            <a:lvl2pPr marL="0" indent="0" algn="l">
              <a:lnSpc>
                <a:spcPct val="90000"/>
              </a:lnSpc>
              <a:spcBef>
                <a:spcPts val="0"/>
              </a:spcBef>
              <a:spcAft>
                <a:spcPts val="0"/>
              </a:spcAft>
              <a:buFont typeface="Arial" panose="020B0604020202020204" pitchFamily="34" charset="0"/>
              <a:buChar char="​"/>
              <a:defRPr sz="4200" b="1">
                <a:solidFill>
                  <a:schemeClr val="accent4">
                    <a:lumMod val="60000"/>
                    <a:lumOff val="40000"/>
                  </a:schemeClr>
                </a:solidFill>
              </a:defRPr>
            </a:lvl2pPr>
            <a:lvl3pPr marL="0" indent="0" algn="l">
              <a:lnSpc>
                <a:spcPct val="90000"/>
              </a:lnSpc>
              <a:spcBef>
                <a:spcPts val="0"/>
              </a:spcBef>
              <a:spcAft>
                <a:spcPts val="0"/>
              </a:spcAft>
              <a:buFont typeface="Arial" panose="020B0604020202020204" pitchFamily="34" charset="0"/>
              <a:buChar char="​"/>
              <a:defRPr sz="4200" b="1">
                <a:solidFill>
                  <a:schemeClr val="accent4">
                    <a:lumMod val="60000"/>
                    <a:lumOff val="40000"/>
                  </a:schemeClr>
                </a:solidFill>
              </a:defRPr>
            </a:lvl3pPr>
            <a:lvl4pPr marL="0" indent="0" algn="l">
              <a:lnSpc>
                <a:spcPct val="90000"/>
              </a:lnSpc>
              <a:spcBef>
                <a:spcPts val="0"/>
              </a:spcBef>
              <a:spcAft>
                <a:spcPts val="0"/>
              </a:spcAft>
              <a:buFont typeface="Arial" panose="020B0604020202020204" pitchFamily="34" charset="0"/>
              <a:buChar char="​"/>
              <a:defRPr sz="4200" b="1">
                <a:solidFill>
                  <a:schemeClr val="accent4">
                    <a:lumMod val="60000"/>
                    <a:lumOff val="40000"/>
                  </a:schemeClr>
                </a:solidFill>
              </a:defRPr>
            </a:lvl4pPr>
            <a:lvl5pPr marL="0" indent="0" algn="l">
              <a:lnSpc>
                <a:spcPct val="90000"/>
              </a:lnSpc>
              <a:spcBef>
                <a:spcPts val="0"/>
              </a:spcBef>
              <a:spcAft>
                <a:spcPts val="0"/>
              </a:spcAft>
              <a:buFont typeface="Arial" panose="020B0604020202020204" pitchFamily="34" charset="0"/>
              <a:buChar char="​"/>
              <a:defRPr sz="4200" b="1">
                <a:solidFill>
                  <a:schemeClr val="accent4">
                    <a:lumMod val="60000"/>
                    <a:lumOff val="40000"/>
                  </a:schemeClr>
                </a:solidFill>
              </a:defRPr>
            </a:lvl5pPr>
            <a:lvl6pPr marL="0" indent="0" algn="l">
              <a:lnSpc>
                <a:spcPct val="90000"/>
              </a:lnSpc>
              <a:spcBef>
                <a:spcPts val="0"/>
              </a:spcBef>
              <a:spcAft>
                <a:spcPts val="0"/>
              </a:spcAft>
              <a:buFont typeface="Arial" panose="020B0604020202020204" pitchFamily="34" charset="0"/>
              <a:buChar char="​"/>
              <a:defRPr sz="4200" b="1">
                <a:solidFill>
                  <a:schemeClr val="accent4">
                    <a:lumMod val="60000"/>
                    <a:lumOff val="40000"/>
                  </a:schemeClr>
                </a:solidFill>
              </a:defRPr>
            </a:lvl6pPr>
            <a:lvl7pPr marL="0" indent="0" algn="l">
              <a:lnSpc>
                <a:spcPct val="90000"/>
              </a:lnSpc>
              <a:spcBef>
                <a:spcPts val="0"/>
              </a:spcBef>
              <a:spcAft>
                <a:spcPts val="0"/>
              </a:spcAft>
              <a:buFont typeface="Arial" panose="020B0604020202020204" pitchFamily="34" charset="0"/>
              <a:buChar char="​"/>
              <a:defRPr sz="4200" b="1">
                <a:solidFill>
                  <a:schemeClr val="accent4">
                    <a:lumMod val="60000"/>
                    <a:lumOff val="40000"/>
                  </a:schemeClr>
                </a:solidFill>
              </a:defRPr>
            </a:lvl7pPr>
            <a:lvl8pPr marL="0" indent="0" algn="l">
              <a:lnSpc>
                <a:spcPct val="90000"/>
              </a:lnSpc>
              <a:spcBef>
                <a:spcPts val="0"/>
              </a:spcBef>
              <a:spcAft>
                <a:spcPts val="0"/>
              </a:spcAft>
              <a:buFont typeface="Arial" panose="020B0604020202020204" pitchFamily="34" charset="0"/>
              <a:buChar char="​"/>
              <a:defRPr sz="4200" b="1">
                <a:solidFill>
                  <a:schemeClr val="accent4">
                    <a:lumMod val="60000"/>
                    <a:lumOff val="40000"/>
                  </a:schemeClr>
                </a:solidFill>
              </a:defRPr>
            </a:lvl8pPr>
            <a:lvl9pPr marL="0" indent="0" algn="l">
              <a:lnSpc>
                <a:spcPct val="90000"/>
              </a:lnSpc>
              <a:spcBef>
                <a:spcPts val="0"/>
              </a:spcBef>
              <a:spcAft>
                <a:spcPts val="0"/>
              </a:spcAft>
              <a:buFont typeface="Arial" panose="020B0604020202020204" pitchFamily="34" charset="0"/>
              <a:buChar char="​"/>
              <a:tabLst/>
              <a:defRPr sz="4200" b="1">
                <a:solidFill>
                  <a:schemeClr val="accent4">
                    <a:lumMod val="60000"/>
                    <a:lumOff val="40000"/>
                  </a:schemeClr>
                </a:solidFill>
              </a:defRPr>
            </a:lvl9pPr>
          </a:lstStyle>
          <a:p>
            <a:r>
              <a:rPr lang="da-DK" dirty="0"/>
              <a:t>Tilføj titel</a:t>
            </a:r>
          </a:p>
        </p:txBody>
      </p:sp>
      <p:sp>
        <p:nvSpPr>
          <p:cNvPr id="9" name="Text Placeholder 8">
            <a:extLst>
              <a:ext uri="{FF2B5EF4-FFF2-40B4-BE49-F238E27FC236}">
                <a16:creationId xmlns:a16="http://schemas.microsoft.com/office/drawing/2014/main" id="{0F283478-0C23-97EA-288E-19B65FF2B736}"/>
              </a:ext>
            </a:extLst>
          </p:cNvPr>
          <p:cNvSpPr>
            <a:spLocks noGrp="1"/>
          </p:cNvSpPr>
          <p:nvPr>
            <p:ph type="body" sz="quarter" idx="14" hasCustomPrompt="1"/>
          </p:nvPr>
        </p:nvSpPr>
        <p:spPr>
          <a:xfrm>
            <a:off x="8128000" y="2844800"/>
            <a:ext cx="3251200" cy="2081600"/>
          </a:xfrm>
        </p:spPr>
        <p:txBody>
          <a:bodyPr/>
          <a:lstStyle>
            <a:lvl1pPr marL="0" indent="0">
              <a:lnSpc>
                <a:spcPct val="100000"/>
              </a:lnSpc>
              <a:spcAft>
                <a:spcPts val="500"/>
              </a:spcAft>
              <a:buFont typeface="Arial" panose="020B0604020202020204" pitchFamily="34" charset="0"/>
              <a:buChar char="​"/>
              <a:defRPr sz="2000" spc="-30" baseline="0">
                <a:solidFill>
                  <a:schemeClr val="accent1"/>
                </a:solidFill>
              </a:defRPr>
            </a:lvl1pPr>
            <a:lvl2pPr marL="180000">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vl6pPr>
              <a:defRPr>
                <a:solidFill>
                  <a:schemeClr val="accent1"/>
                </a:solidFill>
              </a:defRPr>
            </a:lvl6pPr>
            <a:lvl7pPr>
              <a:defRPr>
                <a:solidFill>
                  <a:schemeClr val="accent1"/>
                </a:solidFill>
              </a:defRPr>
            </a:lvl7pPr>
            <a:lvl8pPr>
              <a:defRPr>
                <a:solidFill>
                  <a:schemeClr val="accent1"/>
                </a:solidFill>
              </a:defRPr>
            </a:lvl8pPr>
            <a:lvl9pPr>
              <a:defRPr>
                <a:solidFill>
                  <a:schemeClr val="accent1"/>
                </a:solidFill>
              </a:defRPr>
            </a:lvl9pPr>
          </a:lstStyle>
          <a:p>
            <a:pPr lvl="0"/>
            <a:r>
              <a:rPr lang="da-DK" dirty="0"/>
              <a:t>”Tilføj tal/titel” øverst i denne spalte</a:t>
            </a:r>
          </a:p>
        </p:txBody>
      </p:sp>
      <p:sp>
        <p:nvSpPr>
          <p:cNvPr id="11" name="Text Placeholder 10">
            <a:extLst>
              <a:ext uri="{FF2B5EF4-FFF2-40B4-BE49-F238E27FC236}">
                <a16:creationId xmlns:a16="http://schemas.microsoft.com/office/drawing/2014/main" id="{CE61876D-B238-01CD-C30E-9E834A06C540}"/>
              </a:ext>
            </a:extLst>
          </p:cNvPr>
          <p:cNvSpPr>
            <a:spLocks noGrp="1"/>
          </p:cNvSpPr>
          <p:nvPr>
            <p:ph type="body" sz="quarter" idx="15" hasCustomPrompt="1"/>
          </p:nvPr>
        </p:nvSpPr>
        <p:spPr>
          <a:xfrm>
            <a:off x="8128000" y="5232400"/>
            <a:ext cx="3251200" cy="406400"/>
          </a:xfrm>
        </p:spPr>
        <p:txBody>
          <a:bodyPr anchor="b" anchorCtr="0"/>
          <a:lstStyle>
            <a:lvl1pPr marL="0" indent="0">
              <a:spcBef>
                <a:spcPts val="600"/>
              </a:spcBef>
              <a:buFontTx/>
              <a:buNone/>
              <a:defRPr sz="1200" b="0">
                <a:solidFill>
                  <a:schemeClr val="accent4"/>
                </a:solidFill>
              </a:defRPr>
            </a:lvl1pPr>
            <a:lvl2pPr marL="180000" indent="0">
              <a:buFontTx/>
              <a:buNone/>
              <a:defRPr sz="1200" b="0">
                <a:solidFill>
                  <a:schemeClr val="accent4">
                    <a:lumMod val="60000"/>
                    <a:lumOff val="40000"/>
                  </a:schemeClr>
                </a:solidFill>
              </a:defRPr>
            </a:lvl2pPr>
            <a:lvl3pPr marL="0" indent="0">
              <a:buFontTx/>
              <a:buNone/>
              <a:defRPr sz="1200" b="0">
                <a:solidFill>
                  <a:schemeClr val="accent4">
                    <a:lumMod val="60000"/>
                    <a:lumOff val="40000"/>
                  </a:schemeClr>
                </a:solidFill>
              </a:defRPr>
            </a:lvl3pPr>
            <a:lvl4pPr marL="180000" indent="0">
              <a:buFontTx/>
              <a:buNone/>
              <a:defRPr sz="1200" b="0">
                <a:solidFill>
                  <a:schemeClr val="accent4">
                    <a:lumMod val="60000"/>
                    <a:lumOff val="40000"/>
                  </a:schemeClr>
                </a:solidFill>
              </a:defRPr>
            </a:lvl4pPr>
            <a:lvl5pPr>
              <a:buFontTx/>
              <a:buNone/>
              <a:defRPr sz="1200" b="0">
                <a:solidFill>
                  <a:schemeClr val="accent4">
                    <a:lumMod val="60000"/>
                    <a:lumOff val="40000"/>
                  </a:schemeClr>
                </a:solidFill>
              </a:defRPr>
            </a:lvl5pPr>
            <a:lvl6pPr>
              <a:buFontTx/>
              <a:buNone/>
              <a:defRPr sz="1200" b="0">
                <a:solidFill>
                  <a:schemeClr val="accent4">
                    <a:lumMod val="60000"/>
                    <a:lumOff val="40000"/>
                  </a:schemeClr>
                </a:solidFill>
              </a:defRPr>
            </a:lvl6pPr>
            <a:lvl7pPr>
              <a:buFontTx/>
              <a:buNone/>
              <a:defRPr sz="1200" b="0">
                <a:solidFill>
                  <a:schemeClr val="accent4">
                    <a:lumMod val="60000"/>
                    <a:lumOff val="40000"/>
                  </a:schemeClr>
                </a:solidFill>
              </a:defRPr>
            </a:lvl7pPr>
            <a:lvl8pPr>
              <a:buFontTx/>
              <a:buNone/>
              <a:defRPr sz="1200" b="0">
                <a:solidFill>
                  <a:schemeClr val="accent4">
                    <a:lumMod val="60000"/>
                    <a:lumOff val="40000"/>
                  </a:schemeClr>
                </a:solidFill>
              </a:defRPr>
            </a:lvl8pPr>
            <a:lvl9pPr>
              <a:buFontTx/>
              <a:buNone/>
              <a:defRPr sz="1200" b="0">
                <a:solidFill>
                  <a:schemeClr val="accent4">
                    <a:lumMod val="60000"/>
                    <a:lumOff val="40000"/>
                  </a:schemeClr>
                </a:solidFill>
              </a:defRPr>
            </a:lvl9pPr>
          </a:lstStyle>
          <a:p>
            <a:pPr lvl="0"/>
            <a:r>
              <a:rPr lang="da-DK" dirty="0"/>
              <a:t>Klik for at tilføje kilde her</a:t>
            </a:r>
          </a:p>
        </p:txBody>
      </p:sp>
      <p:sp>
        <p:nvSpPr>
          <p:cNvPr id="4" name="Date Placeholder 3" hidden="1">
            <a:extLst>
              <a:ext uri="{FF2B5EF4-FFF2-40B4-BE49-F238E27FC236}">
                <a16:creationId xmlns:a16="http://schemas.microsoft.com/office/drawing/2014/main" id="{A8D7B535-415A-41F4-AFE0-6FFBBBD7631B}"/>
              </a:ext>
            </a:extLst>
          </p:cNvPr>
          <p:cNvSpPr>
            <a:spLocks noGrp="1"/>
          </p:cNvSpPr>
          <p:nvPr>
            <p:ph type="dt" sz="half" idx="10"/>
          </p:nvPr>
        </p:nvSpPr>
        <p:spPr/>
        <p:txBody>
          <a:bodyPr/>
          <a:lstStyle/>
          <a:p>
            <a:fld id="{36BC887B-8CE7-4916-B657-358254B6B3F1}" type="datetime2">
              <a:rPr lang="da-DK" smtClean="0"/>
              <a:t>4. november 2026</a:t>
            </a:fld>
            <a:endParaRPr lang="da-DK" dirty="0"/>
          </a:p>
        </p:txBody>
      </p:sp>
      <p:sp>
        <p:nvSpPr>
          <p:cNvPr id="5" name="Footer Placeholder 4" hidden="1">
            <a:extLst>
              <a:ext uri="{FF2B5EF4-FFF2-40B4-BE49-F238E27FC236}">
                <a16:creationId xmlns:a16="http://schemas.microsoft.com/office/drawing/2014/main" id="{12CFB2E6-561D-40B3-AC0C-DD0BE409F019}"/>
              </a:ext>
            </a:extLst>
          </p:cNvPr>
          <p:cNvSpPr>
            <a:spLocks noGrp="1"/>
          </p:cNvSpPr>
          <p:nvPr>
            <p:ph type="ftr" sz="quarter" idx="11"/>
          </p:nvPr>
        </p:nvSpPr>
        <p:spPr/>
        <p:txBody>
          <a:bodyPr/>
          <a:lstStyle/>
          <a:p>
            <a:endParaRPr lang="da-DK" dirty="0"/>
          </a:p>
        </p:txBody>
      </p:sp>
      <p:sp>
        <p:nvSpPr>
          <p:cNvPr id="6" name="Slide Number Placeholder 5">
            <a:extLst>
              <a:ext uri="{FF2B5EF4-FFF2-40B4-BE49-F238E27FC236}">
                <a16:creationId xmlns:a16="http://schemas.microsoft.com/office/drawing/2014/main" id="{0EA510CB-1580-43BE-BB77-910FF9E78674}"/>
              </a:ext>
            </a:extLst>
          </p:cNvPr>
          <p:cNvSpPr>
            <a:spLocks noGrp="1"/>
          </p:cNvSpPr>
          <p:nvPr>
            <p:ph type="sldNum" sz="quarter" idx="12"/>
          </p:nvPr>
        </p:nvSpPr>
        <p:spPr/>
        <p:txBody>
          <a:bodyPr/>
          <a:lstStyle/>
          <a:p>
            <a:fld id="{24C8C45C-947F-4981-8B3F-4F32E973C901}" type="slidenum">
              <a:rPr lang="da-DK" smtClean="0"/>
              <a:pPr/>
              <a:t>‹nr.›</a:t>
            </a:fld>
            <a:endParaRPr lang="da-DK" dirty="0"/>
          </a:p>
        </p:txBody>
      </p:sp>
      <p:sp>
        <p:nvSpPr>
          <p:cNvPr id="15" name="TextBox 14">
            <a:extLst>
              <a:ext uri="{FF2B5EF4-FFF2-40B4-BE49-F238E27FC236}">
                <a16:creationId xmlns:a16="http://schemas.microsoft.com/office/drawing/2014/main" id="{CFB13643-35B6-03BE-1E94-F78A027487E7}"/>
              </a:ext>
            </a:extLst>
          </p:cNvPr>
          <p:cNvSpPr txBox="1"/>
          <p:nvPr userDrawn="1"/>
        </p:nvSpPr>
        <p:spPr>
          <a:xfrm>
            <a:off x="-2596569" y="0"/>
            <a:ext cx="2450466" cy="3429000"/>
          </a:xfrm>
          <a:prstGeom prst="rect">
            <a:avLst/>
          </a:prstGeom>
          <a:noFill/>
          <a:ln w="12700">
            <a:solidFill>
              <a:schemeClr val="tx1">
                <a:lumMod val="50000"/>
                <a:lumOff val="50000"/>
              </a:schemeClr>
            </a:solidFill>
            <a:prstDash val="lgDash"/>
          </a:ln>
        </p:spPr>
        <p:txBody>
          <a:bodyPr wrap="square" lIns="205200" tIns="205200" rIns="205200" bIns="205200" rtlCol="0">
            <a:noAutofit/>
          </a:bodyPr>
          <a:lstStyle/>
          <a:p>
            <a:pPr algn="l">
              <a:lnSpc>
                <a:spcPct val="110000"/>
              </a:lnSpc>
              <a:spcBef>
                <a:spcPts val="600"/>
              </a:spcBef>
              <a:spcAft>
                <a:spcPts val="600"/>
              </a:spcAft>
            </a:pPr>
            <a:r>
              <a:rPr lang="da-DK" sz="1200" b="1" dirty="0">
                <a:solidFill>
                  <a:schemeClr val="tx1"/>
                </a:solidFill>
              </a:rPr>
              <a:t>Brug følgende farver sammen:</a:t>
            </a:r>
          </a:p>
        </p:txBody>
      </p:sp>
      <p:sp>
        <p:nvSpPr>
          <p:cNvPr id="16" name="Rectangle 15">
            <a:extLst>
              <a:ext uri="{FF2B5EF4-FFF2-40B4-BE49-F238E27FC236}">
                <a16:creationId xmlns:a16="http://schemas.microsoft.com/office/drawing/2014/main" id="{3A135670-84E8-010A-72BF-855B9BD5457A}"/>
              </a:ext>
            </a:extLst>
          </p:cNvPr>
          <p:cNvSpPr/>
          <p:nvPr userDrawn="1"/>
        </p:nvSpPr>
        <p:spPr>
          <a:xfrm>
            <a:off x="-2369315" y="798513"/>
            <a:ext cx="1967711" cy="51183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62000" tIns="162000" rIns="162000" bIns="162000" rtlCol="0" anchor="ctr">
            <a:spAutoFit/>
          </a:bodyPr>
          <a:lstStyle/>
          <a:p>
            <a:pPr algn="l"/>
            <a:r>
              <a:rPr lang="da-DK" sz="1200" b="1" dirty="0">
                <a:solidFill>
                  <a:schemeClr val="accent1"/>
                </a:solidFill>
              </a:rPr>
              <a:t>Eksempel 1</a:t>
            </a:r>
          </a:p>
        </p:txBody>
      </p:sp>
      <p:sp>
        <p:nvSpPr>
          <p:cNvPr id="17" name="Rectangle 16">
            <a:extLst>
              <a:ext uri="{FF2B5EF4-FFF2-40B4-BE49-F238E27FC236}">
                <a16:creationId xmlns:a16="http://schemas.microsoft.com/office/drawing/2014/main" id="{D823ABA0-E2F0-5DC0-0557-4F1151AF40AA}"/>
              </a:ext>
            </a:extLst>
          </p:cNvPr>
          <p:cNvSpPr/>
          <p:nvPr userDrawn="1"/>
        </p:nvSpPr>
        <p:spPr>
          <a:xfrm>
            <a:off x="-2369316" y="2108857"/>
            <a:ext cx="1967711" cy="51183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62000" tIns="162000" rIns="162000" bIns="162000" rtlCol="0" anchor="ctr">
            <a:spAutoFit/>
          </a:bodyPr>
          <a:lstStyle/>
          <a:p>
            <a:pPr algn="l"/>
            <a:r>
              <a:rPr lang="da-DK" sz="1200" b="1" dirty="0">
                <a:solidFill>
                  <a:schemeClr val="accent1"/>
                </a:solidFill>
              </a:rPr>
              <a:t>Eksempel 3</a:t>
            </a:r>
          </a:p>
        </p:txBody>
      </p:sp>
      <p:sp>
        <p:nvSpPr>
          <p:cNvPr id="18" name="Rectangle 17">
            <a:extLst>
              <a:ext uri="{FF2B5EF4-FFF2-40B4-BE49-F238E27FC236}">
                <a16:creationId xmlns:a16="http://schemas.microsoft.com/office/drawing/2014/main" id="{12F5E1E2-4D57-2BA5-FF1E-8E01A3B6AF75}"/>
              </a:ext>
            </a:extLst>
          </p:cNvPr>
          <p:cNvSpPr/>
          <p:nvPr userDrawn="1"/>
        </p:nvSpPr>
        <p:spPr>
          <a:xfrm>
            <a:off x="-2369315" y="1418431"/>
            <a:ext cx="1967711" cy="51183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62000" tIns="162000" rIns="162000" bIns="162000" rtlCol="0" anchor="ctr">
            <a:spAutoFit/>
          </a:bodyPr>
          <a:lstStyle/>
          <a:p>
            <a:pPr algn="l"/>
            <a:r>
              <a:rPr lang="da-DK" sz="1200" b="1" dirty="0">
                <a:solidFill>
                  <a:schemeClr val="accent1"/>
                </a:solidFill>
              </a:rPr>
              <a:t>Eksempel 2</a:t>
            </a:r>
          </a:p>
        </p:txBody>
      </p:sp>
      <p:sp>
        <p:nvSpPr>
          <p:cNvPr id="19" name="Rectangle 18">
            <a:extLst>
              <a:ext uri="{FF2B5EF4-FFF2-40B4-BE49-F238E27FC236}">
                <a16:creationId xmlns:a16="http://schemas.microsoft.com/office/drawing/2014/main" id="{06D572EA-FC5F-1732-C8B7-493C93D0C5EF}"/>
              </a:ext>
            </a:extLst>
          </p:cNvPr>
          <p:cNvSpPr/>
          <p:nvPr userDrawn="1"/>
        </p:nvSpPr>
        <p:spPr>
          <a:xfrm>
            <a:off x="-2385194" y="2728775"/>
            <a:ext cx="1967711" cy="5118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62000" tIns="162000" rIns="162000" bIns="162000" rtlCol="0" anchor="ctr">
            <a:spAutoFit/>
          </a:bodyPr>
          <a:lstStyle/>
          <a:p>
            <a:pPr algn="l"/>
            <a:r>
              <a:rPr lang="da-DK" sz="1200" b="1" dirty="0">
                <a:solidFill>
                  <a:schemeClr val="accent1"/>
                </a:solidFill>
              </a:rPr>
              <a:t>Eksempel 4</a:t>
            </a:r>
          </a:p>
        </p:txBody>
      </p:sp>
    </p:spTree>
    <p:extLst>
      <p:ext uri="{BB962C8B-B14F-4D97-AF65-F5344CB8AC3E}">
        <p14:creationId xmlns:p14="http://schemas.microsoft.com/office/powerpoint/2010/main" val="1316368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illede">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406400" y="0"/>
            <a:ext cx="11379199" cy="6045200"/>
          </a:xfrm>
          <a:solidFill>
            <a:srgbClr val="F3F2F1"/>
          </a:solidFill>
        </p:spPr>
        <p:txBody>
          <a:bodyPr tIns="648000" anchor="ctr" anchorCtr="0"/>
          <a:lstStyle>
            <a:lvl1pPr marL="0" indent="0" algn="ctr">
              <a:buNone/>
              <a:defRPr sz="1600">
                <a:solidFill>
                  <a:schemeClr val="accent1"/>
                </a:solidFill>
              </a:defRPr>
            </a:lvl1pPr>
          </a:lstStyle>
          <a:p>
            <a:r>
              <a:rPr lang="da-DK" noProof="0" dirty="0"/>
              <a:t>Klik for at indsætte billede</a:t>
            </a:r>
          </a:p>
        </p:txBody>
      </p:sp>
      <p:sp>
        <p:nvSpPr>
          <p:cNvPr id="6" name="TextBox 5">
            <a:extLst>
              <a:ext uri="{FF2B5EF4-FFF2-40B4-BE49-F238E27FC236}">
                <a16:creationId xmlns:a16="http://schemas.microsoft.com/office/drawing/2014/main" id="{28D7CEF7-86C1-4031-82B4-E5677EF2EF7C}"/>
              </a:ext>
            </a:extLst>
          </p:cNvPr>
          <p:cNvSpPr txBox="1"/>
          <p:nvPr userDrawn="1"/>
        </p:nvSpPr>
        <p:spPr>
          <a:xfrm>
            <a:off x="-2596569" y="0"/>
            <a:ext cx="2450466" cy="2996333"/>
          </a:xfrm>
          <a:prstGeom prst="rect">
            <a:avLst/>
          </a:prstGeom>
          <a:noFill/>
          <a:ln w="12700">
            <a:solidFill>
              <a:schemeClr val="tx1">
                <a:lumMod val="50000"/>
                <a:lumOff val="50000"/>
              </a:schemeClr>
            </a:solidFill>
            <a:prstDash val="lgDash"/>
          </a:ln>
        </p:spPr>
        <p:txBody>
          <a:bodyPr wrap="square" lIns="205200" tIns="205200" rIns="205200" bIns="205200" rtlCol="0">
            <a:spAutoFit/>
          </a:bodyPr>
          <a:lstStyle/>
          <a:p>
            <a:pPr algn="l">
              <a:lnSpc>
                <a:spcPct val="110000"/>
              </a:lnSpc>
              <a:spcBef>
                <a:spcPts val="600"/>
              </a:spcBef>
              <a:spcAft>
                <a:spcPts val="600"/>
              </a:spcAft>
            </a:pPr>
            <a:r>
              <a:rPr lang="da-DK" sz="1200" b="1" dirty="0">
                <a:solidFill>
                  <a:schemeClr val="tx1"/>
                </a:solidFill>
              </a:rPr>
              <a:t>Tilføj billedtekst:</a:t>
            </a:r>
          </a:p>
          <a:p>
            <a:pPr marL="180975" indent="-180975" algn="l">
              <a:lnSpc>
                <a:spcPct val="110000"/>
              </a:lnSpc>
              <a:spcBef>
                <a:spcPts val="600"/>
              </a:spcBef>
              <a:spcAft>
                <a:spcPts val="600"/>
              </a:spcAft>
              <a:buFont typeface="Arial" panose="020B0604020202020204" pitchFamily="34" charset="0"/>
              <a:buChar char="•"/>
            </a:pPr>
            <a:r>
              <a:rPr lang="da-DK" sz="1200" b="0" dirty="0">
                <a:solidFill>
                  <a:schemeClr val="tx1"/>
                </a:solidFill>
              </a:rPr>
              <a:t>Tilføj et ”Tekstfelt”.</a:t>
            </a:r>
          </a:p>
          <a:p>
            <a:pPr marL="0" indent="0" algn="l">
              <a:lnSpc>
                <a:spcPct val="110000"/>
              </a:lnSpc>
              <a:spcBef>
                <a:spcPts val="600"/>
              </a:spcBef>
              <a:spcAft>
                <a:spcPts val="600"/>
              </a:spcAft>
              <a:buFont typeface="Arial" panose="020B0604020202020204" pitchFamily="34" charset="0"/>
              <a:buNone/>
            </a:pPr>
            <a:endParaRPr lang="da-DK" sz="1200" b="0" dirty="0">
              <a:solidFill>
                <a:schemeClr val="tx1"/>
              </a:solidFill>
            </a:endParaRPr>
          </a:p>
          <a:p>
            <a:pPr marL="0" indent="0" algn="l">
              <a:lnSpc>
                <a:spcPct val="110000"/>
              </a:lnSpc>
              <a:spcBef>
                <a:spcPts val="600"/>
              </a:spcBef>
              <a:spcAft>
                <a:spcPts val="600"/>
              </a:spcAft>
              <a:buFont typeface="Arial" panose="020B0604020202020204" pitchFamily="34" charset="0"/>
              <a:buNone/>
            </a:pPr>
            <a:endParaRPr lang="da-DK" sz="1200" b="0" dirty="0">
              <a:solidFill>
                <a:schemeClr val="tx1"/>
              </a:solidFill>
            </a:endParaRPr>
          </a:p>
          <a:p>
            <a:pPr marL="180975" indent="-180975" algn="l">
              <a:lnSpc>
                <a:spcPct val="110000"/>
              </a:lnSpc>
              <a:spcBef>
                <a:spcPts val="600"/>
              </a:spcBef>
              <a:spcAft>
                <a:spcPts val="600"/>
              </a:spcAft>
              <a:buFont typeface="Arial" panose="020B0604020202020204" pitchFamily="34" charset="0"/>
              <a:buChar char="•"/>
            </a:pPr>
            <a:r>
              <a:rPr lang="da-DK" sz="1200" b="0" dirty="0">
                <a:solidFill>
                  <a:schemeClr val="tx1"/>
                </a:solidFill>
              </a:rPr>
              <a:t>Justér skriftstørrelse efter behov.</a:t>
            </a:r>
          </a:p>
          <a:p>
            <a:pPr marL="180975" indent="-180975" algn="l">
              <a:lnSpc>
                <a:spcPct val="110000"/>
              </a:lnSpc>
              <a:spcBef>
                <a:spcPts val="600"/>
              </a:spcBef>
              <a:spcAft>
                <a:spcPts val="600"/>
              </a:spcAft>
              <a:buFont typeface="Arial" panose="020B0604020202020204" pitchFamily="34" charset="0"/>
              <a:buChar char="•"/>
            </a:pPr>
            <a:r>
              <a:rPr lang="da-DK" sz="1200" b="0" dirty="0">
                <a:solidFill>
                  <a:schemeClr val="tx1"/>
                </a:solidFill>
              </a:rPr>
              <a:t>Brug de grå hjælpelinjer til at justere størrelsen og placeringen på tekstfeltet.</a:t>
            </a:r>
          </a:p>
        </p:txBody>
      </p:sp>
      <p:pic>
        <p:nvPicPr>
          <p:cNvPr id="9" name="Picture 8">
            <a:extLst>
              <a:ext uri="{FF2B5EF4-FFF2-40B4-BE49-F238E27FC236}">
                <a16:creationId xmlns:a16="http://schemas.microsoft.com/office/drawing/2014/main" id="{CCB17208-1B16-E840-BC47-B5C5477276B4}"/>
              </a:ext>
            </a:extLst>
          </p:cNvPr>
          <p:cNvPicPr>
            <a:picLocks noChangeAspect="1"/>
          </p:cNvPicPr>
          <p:nvPr userDrawn="1"/>
        </p:nvPicPr>
        <p:blipFill>
          <a:blip r:embed="rId2"/>
          <a:stretch>
            <a:fillRect/>
          </a:stretch>
        </p:blipFill>
        <p:spPr>
          <a:xfrm>
            <a:off x="-2183766" y="798513"/>
            <a:ext cx="1358039" cy="714375"/>
          </a:xfrm>
          <a:prstGeom prst="rect">
            <a:avLst/>
          </a:prstGeom>
        </p:spPr>
      </p:pic>
      <p:sp>
        <p:nvSpPr>
          <p:cNvPr id="3" name="Date Placeholder 2" hidden="1">
            <a:extLst>
              <a:ext uri="{FF2B5EF4-FFF2-40B4-BE49-F238E27FC236}">
                <a16:creationId xmlns:a16="http://schemas.microsoft.com/office/drawing/2014/main" id="{2CC4A043-07A5-4F4F-95E4-B0587DB31E9D}"/>
              </a:ext>
            </a:extLst>
          </p:cNvPr>
          <p:cNvSpPr>
            <a:spLocks noGrp="1"/>
          </p:cNvSpPr>
          <p:nvPr>
            <p:ph type="dt" sz="half" idx="15"/>
          </p:nvPr>
        </p:nvSpPr>
        <p:spPr/>
        <p:txBody>
          <a:bodyPr/>
          <a:lstStyle/>
          <a:p>
            <a:fld id="{C8C0198D-50AF-459A-9B0E-DD78A60F0B24}" type="datetime2">
              <a:rPr lang="da-DK" smtClean="0"/>
              <a:t>4. november 2026</a:t>
            </a:fld>
            <a:endParaRPr lang="da-DK" dirty="0"/>
          </a:p>
        </p:txBody>
      </p:sp>
      <p:sp>
        <p:nvSpPr>
          <p:cNvPr id="4" name="Footer Placeholder 3" hidden="1">
            <a:extLst>
              <a:ext uri="{FF2B5EF4-FFF2-40B4-BE49-F238E27FC236}">
                <a16:creationId xmlns:a16="http://schemas.microsoft.com/office/drawing/2014/main" id="{3AB418F0-9D79-4378-996E-8E20714D8BFB}"/>
              </a:ext>
            </a:extLst>
          </p:cNvPr>
          <p:cNvSpPr>
            <a:spLocks noGrp="1"/>
          </p:cNvSpPr>
          <p:nvPr>
            <p:ph type="ftr" sz="quarter" idx="16"/>
          </p:nvPr>
        </p:nvSpPr>
        <p:spPr/>
        <p:txBody>
          <a:bodyPr/>
          <a:lstStyle/>
          <a:p>
            <a:endParaRPr lang="da-DK" dirty="0"/>
          </a:p>
        </p:txBody>
      </p:sp>
      <p:sp>
        <p:nvSpPr>
          <p:cNvPr id="5" name="Slide Number Placeholder 4">
            <a:extLst>
              <a:ext uri="{FF2B5EF4-FFF2-40B4-BE49-F238E27FC236}">
                <a16:creationId xmlns:a16="http://schemas.microsoft.com/office/drawing/2014/main" id="{45916055-E20F-48FE-B1EB-4459DEF5CDC3}"/>
              </a:ext>
            </a:extLst>
          </p:cNvPr>
          <p:cNvSpPr>
            <a:spLocks noGrp="1"/>
          </p:cNvSpPr>
          <p:nvPr>
            <p:ph type="sldNum" sz="quarter" idx="17"/>
          </p:nvPr>
        </p:nvSpPr>
        <p:spPr/>
        <p:txBody>
          <a:body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14738480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illede + overskrift">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406400" y="1622544"/>
            <a:ext cx="11379199" cy="4422656"/>
          </a:xfrm>
          <a:solidFill>
            <a:srgbClr val="F3F2F1"/>
          </a:solidFill>
        </p:spPr>
        <p:txBody>
          <a:bodyPr tIns="648000" anchor="ctr" anchorCtr="0"/>
          <a:lstStyle>
            <a:lvl1pPr marL="0" indent="0" algn="ctr">
              <a:buNone/>
              <a:defRPr sz="1600">
                <a:solidFill>
                  <a:schemeClr val="accent1"/>
                </a:solidFill>
              </a:defRPr>
            </a:lvl1pPr>
          </a:lstStyle>
          <a:p>
            <a:r>
              <a:rPr lang="da-DK" noProof="0" dirty="0"/>
              <a:t>Klik for at indsætte billede</a:t>
            </a:r>
          </a:p>
        </p:txBody>
      </p:sp>
      <p:sp>
        <p:nvSpPr>
          <p:cNvPr id="2" name="Title 1">
            <a:extLst>
              <a:ext uri="{FF2B5EF4-FFF2-40B4-BE49-F238E27FC236}">
                <a16:creationId xmlns:a16="http://schemas.microsoft.com/office/drawing/2014/main" id="{B4481551-4105-B855-DFC9-0002E832A4B3}"/>
              </a:ext>
            </a:extLst>
          </p:cNvPr>
          <p:cNvSpPr>
            <a:spLocks noGrp="1"/>
          </p:cNvSpPr>
          <p:nvPr>
            <p:ph type="title" hasCustomPrompt="1"/>
          </p:nvPr>
        </p:nvSpPr>
        <p:spPr/>
        <p:txBody>
          <a:bodyPr/>
          <a:lstStyle/>
          <a:p>
            <a:r>
              <a:rPr lang="da-DK" dirty="0"/>
              <a:t>Klik for at tilføje titel</a:t>
            </a:r>
          </a:p>
        </p:txBody>
      </p:sp>
      <p:sp>
        <p:nvSpPr>
          <p:cNvPr id="3" name="Date Placeholder 2" hidden="1">
            <a:extLst>
              <a:ext uri="{FF2B5EF4-FFF2-40B4-BE49-F238E27FC236}">
                <a16:creationId xmlns:a16="http://schemas.microsoft.com/office/drawing/2014/main" id="{2CC4A043-07A5-4F4F-95E4-B0587DB31E9D}"/>
              </a:ext>
            </a:extLst>
          </p:cNvPr>
          <p:cNvSpPr>
            <a:spLocks noGrp="1"/>
          </p:cNvSpPr>
          <p:nvPr>
            <p:ph type="dt" sz="half" idx="15"/>
          </p:nvPr>
        </p:nvSpPr>
        <p:spPr/>
        <p:txBody>
          <a:bodyPr/>
          <a:lstStyle/>
          <a:p>
            <a:fld id="{7EB45F9F-541F-487B-92B4-26E0D9451AB1}" type="datetime2">
              <a:rPr lang="da-DK" smtClean="0"/>
              <a:t>4. november 2026</a:t>
            </a:fld>
            <a:endParaRPr lang="da-DK" dirty="0"/>
          </a:p>
        </p:txBody>
      </p:sp>
      <p:sp>
        <p:nvSpPr>
          <p:cNvPr id="4" name="Footer Placeholder 3" hidden="1">
            <a:extLst>
              <a:ext uri="{FF2B5EF4-FFF2-40B4-BE49-F238E27FC236}">
                <a16:creationId xmlns:a16="http://schemas.microsoft.com/office/drawing/2014/main" id="{3AB418F0-9D79-4378-996E-8E20714D8BFB}"/>
              </a:ext>
            </a:extLst>
          </p:cNvPr>
          <p:cNvSpPr>
            <a:spLocks noGrp="1"/>
          </p:cNvSpPr>
          <p:nvPr>
            <p:ph type="ftr" sz="quarter" idx="16"/>
          </p:nvPr>
        </p:nvSpPr>
        <p:spPr/>
        <p:txBody>
          <a:bodyPr/>
          <a:lstStyle/>
          <a:p>
            <a:endParaRPr lang="da-DK" dirty="0"/>
          </a:p>
        </p:txBody>
      </p:sp>
      <p:sp>
        <p:nvSpPr>
          <p:cNvPr id="5" name="Slide Number Placeholder 4">
            <a:extLst>
              <a:ext uri="{FF2B5EF4-FFF2-40B4-BE49-F238E27FC236}">
                <a16:creationId xmlns:a16="http://schemas.microsoft.com/office/drawing/2014/main" id="{45916055-E20F-48FE-B1EB-4459DEF5CDC3}"/>
              </a:ext>
            </a:extLst>
          </p:cNvPr>
          <p:cNvSpPr>
            <a:spLocks noGrp="1"/>
          </p:cNvSpPr>
          <p:nvPr>
            <p:ph type="sldNum" sz="quarter" idx="17"/>
          </p:nvPr>
        </p:nvSpPr>
        <p:spPr/>
        <p:txBody>
          <a:body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19115002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itat A">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15FED78-63D2-31E8-4374-C85199CE2F02}"/>
              </a:ext>
            </a:extLst>
          </p:cNvPr>
          <p:cNvSpPr/>
          <p:nvPr userDrawn="1"/>
        </p:nvSpPr>
        <p:spPr>
          <a:xfrm>
            <a:off x="406400" y="0"/>
            <a:ext cx="11379200" cy="60452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9" name="Text Placeholder 8">
            <a:extLst>
              <a:ext uri="{FF2B5EF4-FFF2-40B4-BE49-F238E27FC236}">
                <a16:creationId xmlns:a16="http://schemas.microsoft.com/office/drawing/2014/main" id="{766167BD-2E1B-4064-9794-6E8308216508}"/>
              </a:ext>
            </a:extLst>
          </p:cNvPr>
          <p:cNvSpPr>
            <a:spLocks noGrp="1"/>
          </p:cNvSpPr>
          <p:nvPr>
            <p:ph type="body" sz="quarter" idx="13" hasCustomPrompt="1"/>
          </p:nvPr>
        </p:nvSpPr>
        <p:spPr>
          <a:xfrm>
            <a:off x="812801" y="1943101"/>
            <a:ext cx="6502400" cy="3289300"/>
          </a:xfrm>
        </p:spPr>
        <p:txBody>
          <a:bodyPr/>
          <a:lstStyle>
            <a:lvl1pPr marL="0" indent="0">
              <a:lnSpc>
                <a:spcPct val="120000"/>
              </a:lnSpc>
              <a:spcBef>
                <a:spcPts val="600"/>
              </a:spcBef>
              <a:spcAft>
                <a:spcPts val="600"/>
              </a:spcAft>
              <a:buFontTx/>
              <a:buNone/>
              <a:defRPr sz="2000" b="0">
                <a:solidFill>
                  <a:schemeClr val="accent1"/>
                </a:solidFill>
              </a:defRPr>
            </a:lvl1pPr>
            <a:lvl2pPr marL="0" indent="0">
              <a:lnSpc>
                <a:spcPct val="120000"/>
              </a:lnSpc>
              <a:spcBef>
                <a:spcPts val="600"/>
              </a:spcBef>
              <a:spcAft>
                <a:spcPts val="600"/>
              </a:spcAft>
              <a:buFontTx/>
              <a:buNone/>
              <a:defRPr sz="2000" b="0">
                <a:solidFill>
                  <a:schemeClr val="tx2"/>
                </a:solidFill>
              </a:defRPr>
            </a:lvl2pPr>
            <a:lvl3pPr marL="0" indent="0">
              <a:lnSpc>
                <a:spcPct val="120000"/>
              </a:lnSpc>
              <a:spcBef>
                <a:spcPts val="600"/>
              </a:spcBef>
              <a:spcAft>
                <a:spcPts val="600"/>
              </a:spcAft>
              <a:buFontTx/>
              <a:buNone/>
              <a:defRPr sz="2000" b="0">
                <a:solidFill>
                  <a:schemeClr val="tx2"/>
                </a:solidFill>
              </a:defRPr>
            </a:lvl3pPr>
            <a:lvl4pPr marL="0" indent="0">
              <a:lnSpc>
                <a:spcPct val="120000"/>
              </a:lnSpc>
              <a:spcBef>
                <a:spcPts val="600"/>
              </a:spcBef>
              <a:spcAft>
                <a:spcPts val="600"/>
              </a:spcAft>
              <a:buFontTx/>
              <a:buNone/>
              <a:defRPr sz="2000" b="0">
                <a:solidFill>
                  <a:schemeClr val="tx2"/>
                </a:solidFill>
              </a:defRPr>
            </a:lvl4pPr>
            <a:lvl5pPr marL="0" indent="0">
              <a:lnSpc>
                <a:spcPct val="120000"/>
              </a:lnSpc>
              <a:spcBef>
                <a:spcPts val="600"/>
              </a:spcBef>
              <a:spcAft>
                <a:spcPts val="600"/>
              </a:spcAft>
              <a:buFontTx/>
              <a:buNone/>
              <a:defRPr sz="2000" b="0">
                <a:solidFill>
                  <a:schemeClr val="tx2"/>
                </a:solidFill>
              </a:defRPr>
            </a:lvl5pPr>
            <a:lvl6pPr marL="0" indent="0">
              <a:lnSpc>
                <a:spcPct val="120000"/>
              </a:lnSpc>
              <a:spcBef>
                <a:spcPts val="600"/>
              </a:spcBef>
              <a:spcAft>
                <a:spcPts val="600"/>
              </a:spcAft>
              <a:buFontTx/>
              <a:buNone/>
              <a:defRPr sz="2000" b="0">
                <a:solidFill>
                  <a:schemeClr val="tx2"/>
                </a:solidFill>
              </a:defRPr>
            </a:lvl6pPr>
            <a:lvl7pPr marL="0" indent="0">
              <a:lnSpc>
                <a:spcPct val="120000"/>
              </a:lnSpc>
              <a:spcBef>
                <a:spcPts val="600"/>
              </a:spcBef>
              <a:spcAft>
                <a:spcPts val="600"/>
              </a:spcAft>
              <a:buFontTx/>
              <a:buNone/>
              <a:defRPr sz="2000" b="0">
                <a:solidFill>
                  <a:schemeClr val="tx2"/>
                </a:solidFill>
              </a:defRPr>
            </a:lvl7pPr>
            <a:lvl8pPr marL="0" indent="0">
              <a:lnSpc>
                <a:spcPct val="120000"/>
              </a:lnSpc>
              <a:spcBef>
                <a:spcPts val="600"/>
              </a:spcBef>
              <a:spcAft>
                <a:spcPts val="600"/>
              </a:spcAft>
              <a:buFontTx/>
              <a:buNone/>
              <a:defRPr sz="2000" b="0">
                <a:solidFill>
                  <a:schemeClr val="tx2"/>
                </a:solidFill>
              </a:defRPr>
            </a:lvl8pPr>
            <a:lvl9pPr marL="0" indent="0">
              <a:lnSpc>
                <a:spcPct val="120000"/>
              </a:lnSpc>
              <a:spcBef>
                <a:spcPts val="600"/>
              </a:spcBef>
              <a:spcAft>
                <a:spcPts val="600"/>
              </a:spcAft>
              <a:buFontTx/>
              <a:buNone/>
              <a:defRPr sz="2000" b="0">
                <a:solidFill>
                  <a:schemeClr val="tx2"/>
                </a:solidFill>
              </a:defRPr>
            </a:lvl9pPr>
          </a:lstStyle>
          <a:p>
            <a:pPr lvl="0"/>
            <a:r>
              <a:rPr lang="da-DK" dirty="0"/>
              <a:t>Klik for at tilføje citat eller udtalelse</a:t>
            </a:r>
          </a:p>
        </p:txBody>
      </p:sp>
      <p:sp>
        <p:nvSpPr>
          <p:cNvPr id="2" name="TextBox 1">
            <a:extLst>
              <a:ext uri="{FF2B5EF4-FFF2-40B4-BE49-F238E27FC236}">
                <a16:creationId xmlns:a16="http://schemas.microsoft.com/office/drawing/2014/main" id="{98B08A7C-3E36-9B86-6280-EC4083F34431}"/>
              </a:ext>
            </a:extLst>
          </p:cNvPr>
          <p:cNvSpPr txBox="1"/>
          <p:nvPr userDrawn="1"/>
        </p:nvSpPr>
        <p:spPr>
          <a:xfrm>
            <a:off x="779735" y="921172"/>
            <a:ext cx="1144694" cy="327738"/>
          </a:xfrm>
          <a:prstGeom prst="rect">
            <a:avLst/>
          </a:prstGeom>
          <a:noFill/>
        </p:spPr>
        <p:txBody>
          <a:bodyPr wrap="square" lIns="0" tIns="0" rIns="0" bIns="0" rtlCol="0">
            <a:noAutofit/>
          </a:bodyPr>
          <a:lstStyle/>
          <a:p>
            <a:pPr lvl="0">
              <a:lnSpc>
                <a:spcPts val="9200"/>
              </a:lnSpc>
            </a:pPr>
            <a:r>
              <a:rPr lang="da-DK" sz="9600" dirty="0">
                <a:solidFill>
                  <a:schemeClr val="accent1"/>
                </a:solidFill>
              </a:rPr>
              <a:t>“</a:t>
            </a:r>
          </a:p>
        </p:txBody>
      </p:sp>
      <p:sp>
        <p:nvSpPr>
          <p:cNvPr id="8" name="Text Placeholder 7">
            <a:extLst>
              <a:ext uri="{FF2B5EF4-FFF2-40B4-BE49-F238E27FC236}">
                <a16:creationId xmlns:a16="http://schemas.microsoft.com/office/drawing/2014/main" id="{3EDA431F-1EF2-8257-E5B0-2731FF4544CE}"/>
              </a:ext>
            </a:extLst>
          </p:cNvPr>
          <p:cNvSpPr>
            <a:spLocks noGrp="1"/>
          </p:cNvSpPr>
          <p:nvPr>
            <p:ph type="body" sz="quarter" idx="17" hasCustomPrompt="1"/>
          </p:nvPr>
        </p:nvSpPr>
        <p:spPr>
          <a:xfrm>
            <a:off x="812800" y="5232401"/>
            <a:ext cx="6502400" cy="406399"/>
          </a:xfrm>
        </p:spPr>
        <p:txBody>
          <a:bodyPr anchor="b" anchorCtr="0"/>
          <a:lstStyle>
            <a:lvl1pPr marL="0" indent="0">
              <a:lnSpc>
                <a:spcPct val="110000"/>
              </a:lnSpc>
              <a:spcBef>
                <a:spcPts val="600"/>
              </a:spcBef>
              <a:spcAft>
                <a:spcPts val="600"/>
              </a:spcAft>
              <a:buNone/>
              <a:defRPr sz="1200" b="0">
                <a:solidFill>
                  <a:schemeClr val="accent1"/>
                </a:solidFill>
              </a:defRPr>
            </a:lvl1pPr>
            <a:lvl2pPr marL="0" indent="0">
              <a:lnSpc>
                <a:spcPct val="110000"/>
              </a:lnSpc>
              <a:spcBef>
                <a:spcPts val="600"/>
              </a:spcBef>
              <a:spcAft>
                <a:spcPts val="600"/>
              </a:spcAft>
              <a:buNone/>
              <a:defRPr sz="1200" b="0">
                <a:solidFill>
                  <a:schemeClr val="tx2"/>
                </a:solidFill>
              </a:defRPr>
            </a:lvl2pPr>
            <a:lvl3pPr marL="0" indent="0">
              <a:lnSpc>
                <a:spcPct val="110000"/>
              </a:lnSpc>
              <a:spcBef>
                <a:spcPts val="600"/>
              </a:spcBef>
              <a:spcAft>
                <a:spcPts val="600"/>
              </a:spcAft>
              <a:buFont typeface="Arial" panose="020B0604020202020204" pitchFamily="34" charset="0"/>
              <a:buNone/>
              <a:defRPr sz="1200" b="0">
                <a:solidFill>
                  <a:schemeClr val="tx2"/>
                </a:solidFill>
              </a:defRPr>
            </a:lvl3pPr>
            <a:lvl4pPr marL="0" indent="0">
              <a:lnSpc>
                <a:spcPct val="110000"/>
              </a:lnSpc>
              <a:spcBef>
                <a:spcPts val="600"/>
              </a:spcBef>
              <a:spcAft>
                <a:spcPts val="600"/>
              </a:spcAft>
              <a:buFont typeface="Arial" panose="020B0604020202020204" pitchFamily="34" charset="0"/>
              <a:buNone/>
              <a:defRPr sz="1200" b="0">
                <a:solidFill>
                  <a:schemeClr val="tx2"/>
                </a:solidFill>
              </a:defRPr>
            </a:lvl4pPr>
            <a:lvl5pPr marL="0" indent="0">
              <a:lnSpc>
                <a:spcPct val="110000"/>
              </a:lnSpc>
              <a:spcBef>
                <a:spcPts val="600"/>
              </a:spcBef>
              <a:spcAft>
                <a:spcPts val="600"/>
              </a:spcAft>
              <a:buNone/>
              <a:defRPr sz="1200" b="0">
                <a:solidFill>
                  <a:schemeClr val="tx2"/>
                </a:solidFill>
              </a:defRPr>
            </a:lvl5pPr>
            <a:lvl6pPr marL="0" indent="0">
              <a:lnSpc>
                <a:spcPct val="110000"/>
              </a:lnSpc>
              <a:spcBef>
                <a:spcPts val="600"/>
              </a:spcBef>
              <a:spcAft>
                <a:spcPts val="600"/>
              </a:spcAft>
              <a:buNone/>
              <a:defRPr sz="1200" b="0">
                <a:solidFill>
                  <a:schemeClr val="tx2"/>
                </a:solidFill>
              </a:defRPr>
            </a:lvl6pPr>
            <a:lvl7pPr marL="0" indent="0">
              <a:lnSpc>
                <a:spcPct val="110000"/>
              </a:lnSpc>
              <a:spcBef>
                <a:spcPts val="600"/>
              </a:spcBef>
              <a:spcAft>
                <a:spcPts val="600"/>
              </a:spcAft>
              <a:buNone/>
              <a:defRPr sz="1200" b="0">
                <a:solidFill>
                  <a:schemeClr val="tx2"/>
                </a:solidFill>
              </a:defRPr>
            </a:lvl7pPr>
            <a:lvl8pPr marL="0" indent="0">
              <a:lnSpc>
                <a:spcPct val="110000"/>
              </a:lnSpc>
              <a:spcBef>
                <a:spcPts val="600"/>
              </a:spcBef>
              <a:spcAft>
                <a:spcPts val="600"/>
              </a:spcAft>
              <a:buNone/>
              <a:defRPr sz="1200" b="0">
                <a:solidFill>
                  <a:schemeClr val="tx2"/>
                </a:solidFill>
              </a:defRPr>
            </a:lvl8pPr>
            <a:lvl9pPr marL="0" indent="0">
              <a:lnSpc>
                <a:spcPct val="110000"/>
              </a:lnSpc>
              <a:spcBef>
                <a:spcPts val="600"/>
              </a:spcBef>
              <a:spcAft>
                <a:spcPts val="600"/>
              </a:spcAft>
              <a:buNone/>
              <a:defRPr sz="1200" b="0">
                <a:solidFill>
                  <a:schemeClr val="tx2"/>
                </a:solidFill>
              </a:defRPr>
            </a:lvl9pPr>
          </a:lstStyle>
          <a:p>
            <a:pPr lvl="0"/>
            <a:r>
              <a:rPr lang="da-DK" noProof="0" dirty="0"/>
              <a:t>Klik for at tilføje navn, stilling</a:t>
            </a:r>
          </a:p>
        </p:txBody>
      </p:sp>
      <p:sp>
        <p:nvSpPr>
          <p:cNvPr id="3" name="Pladsholder til dato 2" hidden="1">
            <a:extLst>
              <a:ext uri="{FF2B5EF4-FFF2-40B4-BE49-F238E27FC236}">
                <a16:creationId xmlns:a16="http://schemas.microsoft.com/office/drawing/2014/main" id="{54B14239-AE80-48D7-AC2D-BAEE84B805E7}"/>
              </a:ext>
            </a:extLst>
          </p:cNvPr>
          <p:cNvSpPr>
            <a:spLocks noGrp="1"/>
          </p:cNvSpPr>
          <p:nvPr>
            <p:ph type="dt" sz="half" idx="14"/>
          </p:nvPr>
        </p:nvSpPr>
        <p:spPr/>
        <p:txBody>
          <a:bodyPr/>
          <a:lstStyle/>
          <a:p>
            <a:fld id="{C25908E4-A4F9-4D5F-9BCB-CC3669D8BD01}" type="datetime2">
              <a:rPr lang="da-DK" smtClean="0"/>
              <a:t>4. november 2026</a:t>
            </a:fld>
            <a:endParaRPr lang="da-DK" dirty="0"/>
          </a:p>
        </p:txBody>
      </p:sp>
      <p:sp>
        <p:nvSpPr>
          <p:cNvPr id="4" name="Pladsholder til sidefod 3" hidden="1">
            <a:extLst>
              <a:ext uri="{FF2B5EF4-FFF2-40B4-BE49-F238E27FC236}">
                <a16:creationId xmlns:a16="http://schemas.microsoft.com/office/drawing/2014/main" id="{5E14EBA6-33CA-4824-8B3D-7EF1A12FEEC8}"/>
              </a:ext>
            </a:extLst>
          </p:cNvPr>
          <p:cNvSpPr>
            <a:spLocks noGrp="1"/>
          </p:cNvSpPr>
          <p:nvPr>
            <p:ph type="ftr" sz="quarter" idx="15"/>
          </p:nvPr>
        </p:nvSpPr>
        <p:spPr/>
        <p:txBody>
          <a:bodyPr/>
          <a:lstStyle/>
          <a:p>
            <a:endParaRPr lang="da-DK" dirty="0"/>
          </a:p>
        </p:txBody>
      </p:sp>
      <p:sp>
        <p:nvSpPr>
          <p:cNvPr id="5" name="Pladsholder til slidenummer 4">
            <a:extLst>
              <a:ext uri="{FF2B5EF4-FFF2-40B4-BE49-F238E27FC236}">
                <a16:creationId xmlns:a16="http://schemas.microsoft.com/office/drawing/2014/main" id="{87E12C1D-EA22-44B2-A592-8786E93B52D7}"/>
              </a:ext>
            </a:extLst>
          </p:cNvPr>
          <p:cNvSpPr>
            <a:spLocks noGrp="1"/>
          </p:cNvSpPr>
          <p:nvPr>
            <p:ph type="sldNum" sz="quarter" idx="16"/>
          </p:nvPr>
        </p:nvSpPr>
        <p:spPr/>
        <p:txBody>
          <a:body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266628239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itat B">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15FED78-63D2-31E8-4374-C85199CE2F02}"/>
              </a:ext>
            </a:extLst>
          </p:cNvPr>
          <p:cNvSpPr/>
          <p:nvPr userDrawn="1"/>
        </p:nvSpPr>
        <p:spPr>
          <a:xfrm>
            <a:off x="406400" y="0"/>
            <a:ext cx="11379200" cy="60452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9" name="Text Placeholder 8">
            <a:extLst>
              <a:ext uri="{FF2B5EF4-FFF2-40B4-BE49-F238E27FC236}">
                <a16:creationId xmlns:a16="http://schemas.microsoft.com/office/drawing/2014/main" id="{766167BD-2E1B-4064-9794-6E8308216508}"/>
              </a:ext>
            </a:extLst>
          </p:cNvPr>
          <p:cNvSpPr>
            <a:spLocks noGrp="1"/>
          </p:cNvSpPr>
          <p:nvPr>
            <p:ph type="body" sz="quarter" idx="13" hasCustomPrompt="1"/>
          </p:nvPr>
        </p:nvSpPr>
        <p:spPr>
          <a:xfrm>
            <a:off x="812801" y="1943101"/>
            <a:ext cx="4876799" cy="3289300"/>
          </a:xfrm>
        </p:spPr>
        <p:txBody>
          <a:bodyPr/>
          <a:lstStyle>
            <a:lvl1pPr marL="0" indent="0">
              <a:lnSpc>
                <a:spcPct val="120000"/>
              </a:lnSpc>
              <a:spcBef>
                <a:spcPts val="600"/>
              </a:spcBef>
              <a:spcAft>
                <a:spcPts val="600"/>
              </a:spcAft>
              <a:buFontTx/>
              <a:buNone/>
              <a:defRPr sz="2000" b="0">
                <a:solidFill>
                  <a:schemeClr val="accent1"/>
                </a:solidFill>
              </a:defRPr>
            </a:lvl1pPr>
            <a:lvl2pPr marL="0" indent="0">
              <a:lnSpc>
                <a:spcPct val="120000"/>
              </a:lnSpc>
              <a:spcBef>
                <a:spcPts val="600"/>
              </a:spcBef>
              <a:spcAft>
                <a:spcPts val="600"/>
              </a:spcAft>
              <a:buFontTx/>
              <a:buNone/>
              <a:defRPr sz="2000" b="0">
                <a:solidFill>
                  <a:schemeClr val="tx2"/>
                </a:solidFill>
              </a:defRPr>
            </a:lvl2pPr>
            <a:lvl3pPr marL="0" indent="0">
              <a:lnSpc>
                <a:spcPct val="120000"/>
              </a:lnSpc>
              <a:spcBef>
                <a:spcPts val="600"/>
              </a:spcBef>
              <a:spcAft>
                <a:spcPts val="600"/>
              </a:spcAft>
              <a:buFontTx/>
              <a:buNone/>
              <a:defRPr sz="2000" b="0">
                <a:solidFill>
                  <a:schemeClr val="tx2"/>
                </a:solidFill>
              </a:defRPr>
            </a:lvl3pPr>
            <a:lvl4pPr marL="0" indent="0">
              <a:lnSpc>
                <a:spcPct val="120000"/>
              </a:lnSpc>
              <a:spcBef>
                <a:spcPts val="600"/>
              </a:spcBef>
              <a:spcAft>
                <a:spcPts val="600"/>
              </a:spcAft>
              <a:buFontTx/>
              <a:buNone/>
              <a:defRPr sz="2000" b="0">
                <a:solidFill>
                  <a:schemeClr val="tx2"/>
                </a:solidFill>
              </a:defRPr>
            </a:lvl4pPr>
            <a:lvl5pPr marL="0" indent="0">
              <a:lnSpc>
                <a:spcPct val="120000"/>
              </a:lnSpc>
              <a:spcBef>
                <a:spcPts val="600"/>
              </a:spcBef>
              <a:spcAft>
                <a:spcPts val="600"/>
              </a:spcAft>
              <a:buFontTx/>
              <a:buNone/>
              <a:defRPr sz="2000" b="0">
                <a:solidFill>
                  <a:schemeClr val="tx2"/>
                </a:solidFill>
              </a:defRPr>
            </a:lvl5pPr>
            <a:lvl6pPr marL="0" indent="0">
              <a:lnSpc>
                <a:spcPct val="120000"/>
              </a:lnSpc>
              <a:spcBef>
                <a:spcPts val="600"/>
              </a:spcBef>
              <a:spcAft>
                <a:spcPts val="600"/>
              </a:spcAft>
              <a:buFontTx/>
              <a:buNone/>
              <a:defRPr sz="2000" b="0">
                <a:solidFill>
                  <a:schemeClr val="tx2"/>
                </a:solidFill>
              </a:defRPr>
            </a:lvl6pPr>
            <a:lvl7pPr marL="0" indent="0">
              <a:lnSpc>
                <a:spcPct val="120000"/>
              </a:lnSpc>
              <a:spcBef>
                <a:spcPts val="600"/>
              </a:spcBef>
              <a:spcAft>
                <a:spcPts val="600"/>
              </a:spcAft>
              <a:buFontTx/>
              <a:buNone/>
              <a:defRPr sz="2000" b="0">
                <a:solidFill>
                  <a:schemeClr val="tx2"/>
                </a:solidFill>
              </a:defRPr>
            </a:lvl7pPr>
            <a:lvl8pPr marL="0" indent="0">
              <a:lnSpc>
                <a:spcPct val="120000"/>
              </a:lnSpc>
              <a:spcBef>
                <a:spcPts val="600"/>
              </a:spcBef>
              <a:spcAft>
                <a:spcPts val="600"/>
              </a:spcAft>
              <a:buFontTx/>
              <a:buNone/>
              <a:defRPr sz="2000" b="0">
                <a:solidFill>
                  <a:schemeClr val="tx2"/>
                </a:solidFill>
              </a:defRPr>
            </a:lvl8pPr>
            <a:lvl9pPr marL="0" indent="0">
              <a:lnSpc>
                <a:spcPct val="120000"/>
              </a:lnSpc>
              <a:spcBef>
                <a:spcPts val="600"/>
              </a:spcBef>
              <a:spcAft>
                <a:spcPts val="600"/>
              </a:spcAft>
              <a:buFontTx/>
              <a:buNone/>
              <a:defRPr sz="2000" b="0">
                <a:solidFill>
                  <a:schemeClr val="tx2"/>
                </a:solidFill>
              </a:defRPr>
            </a:lvl9pPr>
          </a:lstStyle>
          <a:p>
            <a:pPr lvl="0"/>
            <a:r>
              <a:rPr lang="da-DK" dirty="0"/>
              <a:t>Klik for at tilføje citat eller udtalelse</a:t>
            </a:r>
          </a:p>
        </p:txBody>
      </p:sp>
      <p:sp>
        <p:nvSpPr>
          <p:cNvPr id="2" name="TextBox 1">
            <a:extLst>
              <a:ext uri="{FF2B5EF4-FFF2-40B4-BE49-F238E27FC236}">
                <a16:creationId xmlns:a16="http://schemas.microsoft.com/office/drawing/2014/main" id="{98B08A7C-3E36-9B86-6280-EC4083F34431}"/>
              </a:ext>
            </a:extLst>
          </p:cNvPr>
          <p:cNvSpPr txBox="1"/>
          <p:nvPr userDrawn="1"/>
        </p:nvSpPr>
        <p:spPr>
          <a:xfrm>
            <a:off x="779735" y="921172"/>
            <a:ext cx="1144694" cy="327738"/>
          </a:xfrm>
          <a:prstGeom prst="rect">
            <a:avLst/>
          </a:prstGeom>
          <a:noFill/>
        </p:spPr>
        <p:txBody>
          <a:bodyPr wrap="square" lIns="0" tIns="0" rIns="0" bIns="0" rtlCol="0">
            <a:noAutofit/>
          </a:bodyPr>
          <a:lstStyle/>
          <a:p>
            <a:pPr lvl="0">
              <a:lnSpc>
                <a:spcPts val="9200"/>
              </a:lnSpc>
            </a:pPr>
            <a:r>
              <a:rPr lang="da-DK" sz="9600" dirty="0">
                <a:solidFill>
                  <a:schemeClr val="accent1"/>
                </a:solidFill>
              </a:rPr>
              <a:t>“</a:t>
            </a:r>
          </a:p>
        </p:txBody>
      </p:sp>
      <p:sp>
        <p:nvSpPr>
          <p:cNvPr id="8" name="Text Placeholder 7">
            <a:extLst>
              <a:ext uri="{FF2B5EF4-FFF2-40B4-BE49-F238E27FC236}">
                <a16:creationId xmlns:a16="http://schemas.microsoft.com/office/drawing/2014/main" id="{3EDA431F-1EF2-8257-E5B0-2731FF4544CE}"/>
              </a:ext>
            </a:extLst>
          </p:cNvPr>
          <p:cNvSpPr>
            <a:spLocks noGrp="1"/>
          </p:cNvSpPr>
          <p:nvPr>
            <p:ph type="body" sz="quarter" idx="17" hasCustomPrompt="1"/>
          </p:nvPr>
        </p:nvSpPr>
        <p:spPr>
          <a:xfrm>
            <a:off x="812800" y="5232401"/>
            <a:ext cx="4876800" cy="406399"/>
          </a:xfrm>
        </p:spPr>
        <p:txBody>
          <a:bodyPr anchor="b" anchorCtr="0"/>
          <a:lstStyle>
            <a:lvl1pPr marL="0" indent="0">
              <a:lnSpc>
                <a:spcPct val="110000"/>
              </a:lnSpc>
              <a:spcBef>
                <a:spcPts val="600"/>
              </a:spcBef>
              <a:spcAft>
                <a:spcPts val="600"/>
              </a:spcAft>
              <a:buNone/>
              <a:defRPr sz="1200" b="0">
                <a:solidFill>
                  <a:schemeClr val="accent1"/>
                </a:solidFill>
              </a:defRPr>
            </a:lvl1pPr>
            <a:lvl2pPr marL="0" indent="0">
              <a:lnSpc>
                <a:spcPct val="110000"/>
              </a:lnSpc>
              <a:spcBef>
                <a:spcPts val="600"/>
              </a:spcBef>
              <a:spcAft>
                <a:spcPts val="600"/>
              </a:spcAft>
              <a:buNone/>
              <a:defRPr sz="1200" b="0">
                <a:solidFill>
                  <a:schemeClr val="tx2"/>
                </a:solidFill>
              </a:defRPr>
            </a:lvl2pPr>
            <a:lvl3pPr marL="0" indent="0">
              <a:lnSpc>
                <a:spcPct val="110000"/>
              </a:lnSpc>
              <a:spcBef>
                <a:spcPts val="600"/>
              </a:spcBef>
              <a:spcAft>
                <a:spcPts val="600"/>
              </a:spcAft>
              <a:buFont typeface="Arial" panose="020B0604020202020204" pitchFamily="34" charset="0"/>
              <a:buNone/>
              <a:defRPr sz="1200" b="0">
                <a:solidFill>
                  <a:schemeClr val="tx2"/>
                </a:solidFill>
              </a:defRPr>
            </a:lvl3pPr>
            <a:lvl4pPr marL="0" indent="0">
              <a:lnSpc>
                <a:spcPct val="110000"/>
              </a:lnSpc>
              <a:spcBef>
                <a:spcPts val="600"/>
              </a:spcBef>
              <a:spcAft>
                <a:spcPts val="600"/>
              </a:spcAft>
              <a:buFont typeface="Arial" panose="020B0604020202020204" pitchFamily="34" charset="0"/>
              <a:buNone/>
              <a:defRPr sz="1200" b="0">
                <a:solidFill>
                  <a:schemeClr val="tx2"/>
                </a:solidFill>
              </a:defRPr>
            </a:lvl4pPr>
            <a:lvl5pPr marL="0" indent="0">
              <a:lnSpc>
                <a:spcPct val="110000"/>
              </a:lnSpc>
              <a:spcBef>
                <a:spcPts val="600"/>
              </a:spcBef>
              <a:spcAft>
                <a:spcPts val="600"/>
              </a:spcAft>
              <a:buNone/>
              <a:defRPr sz="1200" b="0">
                <a:solidFill>
                  <a:schemeClr val="tx2"/>
                </a:solidFill>
              </a:defRPr>
            </a:lvl5pPr>
            <a:lvl6pPr marL="0" indent="0">
              <a:lnSpc>
                <a:spcPct val="110000"/>
              </a:lnSpc>
              <a:spcBef>
                <a:spcPts val="600"/>
              </a:spcBef>
              <a:spcAft>
                <a:spcPts val="600"/>
              </a:spcAft>
              <a:buNone/>
              <a:defRPr sz="1200" b="0">
                <a:solidFill>
                  <a:schemeClr val="tx2"/>
                </a:solidFill>
              </a:defRPr>
            </a:lvl6pPr>
            <a:lvl7pPr marL="0" indent="0">
              <a:lnSpc>
                <a:spcPct val="110000"/>
              </a:lnSpc>
              <a:spcBef>
                <a:spcPts val="600"/>
              </a:spcBef>
              <a:spcAft>
                <a:spcPts val="600"/>
              </a:spcAft>
              <a:buNone/>
              <a:defRPr sz="1200" b="0">
                <a:solidFill>
                  <a:schemeClr val="tx2"/>
                </a:solidFill>
              </a:defRPr>
            </a:lvl7pPr>
            <a:lvl8pPr marL="0" indent="0">
              <a:lnSpc>
                <a:spcPct val="110000"/>
              </a:lnSpc>
              <a:spcBef>
                <a:spcPts val="600"/>
              </a:spcBef>
              <a:spcAft>
                <a:spcPts val="600"/>
              </a:spcAft>
              <a:buNone/>
              <a:defRPr sz="1200" b="0">
                <a:solidFill>
                  <a:schemeClr val="tx2"/>
                </a:solidFill>
              </a:defRPr>
            </a:lvl8pPr>
            <a:lvl9pPr marL="0" indent="0">
              <a:lnSpc>
                <a:spcPct val="110000"/>
              </a:lnSpc>
              <a:spcBef>
                <a:spcPts val="600"/>
              </a:spcBef>
              <a:spcAft>
                <a:spcPts val="600"/>
              </a:spcAft>
              <a:buNone/>
              <a:defRPr sz="1200" b="0">
                <a:solidFill>
                  <a:schemeClr val="tx2"/>
                </a:solidFill>
              </a:defRPr>
            </a:lvl9pPr>
          </a:lstStyle>
          <a:p>
            <a:pPr lvl="0"/>
            <a:r>
              <a:rPr lang="da-DK" noProof="0" dirty="0"/>
              <a:t>Klik for at tilføje navn, stilling</a:t>
            </a:r>
          </a:p>
        </p:txBody>
      </p:sp>
      <p:sp>
        <p:nvSpPr>
          <p:cNvPr id="7" name="Picture Placeholder 3">
            <a:extLst>
              <a:ext uri="{FF2B5EF4-FFF2-40B4-BE49-F238E27FC236}">
                <a16:creationId xmlns:a16="http://schemas.microsoft.com/office/drawing/2014/main" id="{41D4FD15-E5EA-69DA-CF89-DBB575BE896F}"/>
              </a:ext>
            </a:extLst>
          </p:cNvPr>
          <p:cNvSpPr>
            <a:spLocks noGrp="1"/>
          </p:cNvSpPr>
          <p:nvPr>
            <p:ph type="pic" sz="quarter" idx="18" hasCustomPrompt="1"/>
          </p:nvPr>
        </p:nvSpPr>
        <p:spPr>
          <a:xfrm>
            <a:off x="6313599" y="0"/>
            <a:ext cx="5472000" cy="6045200"/>
          </a:xfrm>
          <a:solidFill>
            <a:schemeClr val="accent4">
              <a:lumMod val="40000"/>
              <a:lumOff val="60000"/>
            </a:schemeClr>
          </a:solidFill>
        </p:spPr>
        <p:txBody>
          <a:bodyPr tIns="648000" anchor="ctr" anchorCtr="0"/>
          <a:lstStyle>
            <a:lvl1pPr marL="0" indent="0" algn="ctr">
              <a:buNone/>
              <a:defRPr sz="1600">
                <a:solidFill>
                  <a:schemeClr val="accent1"/>
                </a:solidFill>
              </a:defRPr>
            </a:lvl1pPr>
          </a:lstStyle>
          <a:p>
            <a:r>
              <a:rPr lang="da-DK" noProof="0" dirty="0"/>
              <a:t>Klik for at indsætte billede</a:t>
            </a:r>
          </a:p>
        </p:txBody>
      </p:sp>
      <p:sp>
        <p:nvSpPr>
          <p:cNvPr id="3" name="Pladsholder til dato 2" hidden="1">
            <a:extLst>
              <a:ext uri="{FF2B5EF4-FFF2-40B4-BE49-F238E27FC236}">
                <a16:creationId xmlns:a16="http://schemas.microsoft.com/office/drawing/2014/main" id="{54B14239-AE80-48D7-AC2D-BAEE84B805E7}"/>
              </a:ext>
            </a:extLst>
          </p:cNvPr>
          <p:cNvSpPr>
            <a:spLocks noGrp="1"/>
          </p:cNvSpPr>
          <p:nvPr>
            <p:ph type="dt" sz="half" idx="14"/>
          </p:nvPr>
        </p:nvSpPr>
        <p:spPr/>
        <p:txBody>
          <a:bodyPr/>
          <a:lstStyle/>
          <a:p>
            <a:fld id="{94F2D13E-C11B-47D1-830A-AA1B8170B60E}" type="datetime2">
              <a:rPr lang="da-DK" smtClean="0"/>
              <a:t>4. november 2026</a:t>
            </a:fld>
            <a:endParaRPr lang="da-DK" dirty="0"/>
          </a:p>
        </p:txBody>
      </p:sp>
      <p:sp>
        <p:nvSpPr>
          <p:cNvPr id="4" name="Pladsholder til sidefod 3" hidden="1">
            <a:extLst>
              <a:ext uri="{FF2B5EF4-FFF2-40B4-BE49-F238E27FC236}">
                <a16:creationId xmlns:a16="http://schemas.microsoft.com/office/drawing/2014/main" id="{5E14EBA6-33CA-4824-8B3D-7EF1A12FEEC8}"/>
              </a:ext>
            </a:extLst>
          </p:cNvPr>
          <p:cNvSpPr>
            <a:spLocks noGrp="1"/>
          </p:cNvSpPr>
          <p:nvPr>
            <p:ph type="ftr" sz="quarter" idx="15"/>
          </p:nvPr>
        </p:nvSpPr>
        <p:spPr/>
        <p:txBody>
          <a:bodyPr/>
          <a:lstStyle/>
          <a:p>
            <a:endParaRPr lang="da-DK" dirty="0"/>
          </a:p>
        </p:txBody>
      </p:sp>
      <p:sp>
        <p:nvSpPr>
          <p:cNvPr id="5" name="Pladsholder til slidenummer 4">
            <a:extLst>
              <a:ext uri="{FF2B5EF4-FFF2-40B4-BE49-F238E27FC236}">
                <a16:creationId xmlns:a16="http://schemas.microsoft.com/office/drawing/2014/main" id="{87E12C1D-EA22-44B2-A592-8786E93B52D7}"/>
              </a:ext>
            </a:extLst>
          </p:cNvPr>
          <p:cNvSpPr>
            <a:spLocks noGrp="1"/>
          </p:cNvSpPr>
          <p:nvPr>
            <p:ph type="sldNum" sz="quarter" idx="16"/>
          </p:nvPr>
        </p:nvSpPr>
        <p:spPr/>
        <p:txBody>
          <a:body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295331033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re medarbejde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86DF9-ABE7-2886-69C1-FE823528CE79}"/>
              </a:ext>
            </a:extLst>
          </p:cNvPr>
          <p:cNvSpPr>
            <a:spLocks noGrp="1"/>
          </p:cNvSpPr>
          <p:nvPr>
            <p:ph type="title" hasCustomPrompt="1"/>
          </p:nvPr>
        </p:nvSpPr>
        <p:spPr/>
        <p:txBody>
          <a:bodyPr/>
          <a:lstStyle/>
          <a:p>
            <a:r>
              <a:rPr lang="da-DK" dirty="0"/>
              <a:t>Klik for at tilføje titel</a:t>
            </a:r>
            <a:endParaRPr lang="da-DK" altLang="zh-HK" dirty="0"/>
          </a:p>
        </p:txBody>
      </p:sp>
      <p:sp>
        <p:nvSpPr>
          <p:cNvPr id="15" name="Picture Placeholder 3">
            <a:extLst>
              <a:ext uri="{FF2B5EF4-FFF2-40B4-BE49-F238E27FC236}">
                <a16:creationId xmlns:a16="http://schemas.microsoft.com/office/drawing/2014/main" id="{205C2E6D-470C-F584-E521-CEE138607C8A}"/>
              </a:ext>
            </a:extLst>
          </p:cNvPr>
          <p:cNvSpPr>
            <a:spLocks noGrp="1"/>
          </p:cNvSpPr>
          <p:nvPr>
            <p:ph type="pic" sz="quarter" idx="14" hasCustomPrompt="1"/>
          </p:nvPr>
        </p:nvSpPr>
        <p:spPr>
          <a:xfrm>
            <a:off x="812801" y="2031999"/>
            <a:ext cx="2438400" cy="3200398"/>
          </a:xfrm>
          <a:solidFill>
            <a:srgbClr val="F3F2F1"/>
          </a:solidFill>
        </p:spPr>
        <p:txBody>
          <a:bodyPr tIns="648000" anchor="ctr" anchorCtr="0"/>
          <a:lstStyle>
            <a:lvl1pPr marL="0" indent="0" algn="ctr">
              <a:buNone/>
              <a:defRPr sz="1600">
                <a:solidFill>
                  <a:schemeClr val="accent1"/>
                </a:solidFill>
              </a:defRPr>
            </a:lvl1pPr>
          </a:lstStyle>
          <a:p>
            <a:r>
              <a:rPr lang="da-DK" noProof="0" dirty="0"/>
              <a:t>Klik for at indsætte billede</a:t>
            </a:r>
          </a:p>
        </p:txBody>
      </p:sp>
      <p:sp>
        <p:nvSpPr>
          <p:cNvPr id="16" name="Picture Placeholder 3">
            <a:extLst>
              <a:ext uri="{FF2B5EF4-FFF2-40B4-BE49-F238E27FC236}">
                <a16:creationId xmlns:a16="http://schemas.microsoft.com/office/drawing/2014/main" id="{44EB1C85-241F-3F15-2D16-2486AF876E5A}"/>
              </a:ext>
            </a:extLst>
          </p:cNvPr>
          <p:cNvSpPr>
            <a:spLocks noGrp="1"/>
          </p:cNvSpPr>
          <p:nvPr>
            <p:ph type="pic" sz="quarter" idx="15" hasCustomPrompt="1"/>
          </p:nvPr>
        </p:nvSpPr>
        <p:spPr>
          <a:xfrm>
            <a:off x="4070353" y="2031999"/>
            <a:ext cx="2438400" cy="3200399"/>
          </a:xfrm>
          <a:solidFill>
            <a:srgbClr val="F3F2F1"/>
          </a:solidFill>
        </p:spPr>
        <p:txBody>
          <a:bodyPr tIns="648000" anchor="ctr" anchorCtr="0"/>
          <a:lstStyle>
            <a:lvl1pPr marL="0" indent="0" algn="ctr">
              <a:buNone/>
              <a:defRPr sz="1600">
                <a:solidFill>
                  <a:schemeClr val="accent1"/>
                </a:solidFill>
              </a:defRPr>
            </a:lvl1pPr>
          </a:lstStyle>
          <a:p>
            <a:r>
              <a:rPr lang="da-DK" noProof="0" dirty="0"/>
              <a:t>Klik for at indsætte billede</a:t>
            </a:r>
          </a:p>
        </p:txBody>
      </p:sp>
      <p:sp>
        <p:nvSpPr>
          <p:cNvPr id="17" name="Picture Placeholder 3">
            <a:extLst>
              <a:ext uri="{FF2B5EF4-FFF2-40B4-BE49-F238E27FC236}">
                <a16:creationId xmlns:a16="http://schemas.microsoft.com/office/drawing/2014/main" id="{3E70000F-0B39-A2D8-C48F-A6F24CD0DFDA}"/>
              </a:ext>
            </a:extLst>
          </p:cNvPr>
          <p:cNvSpPr>
            <a:spLocks noGrp="1"/>
          </p:cNvSpPr>
          <p:nvPr>
            <p:ph type="pic" sz="quarter" idx="16" hasCustomPrompt="1"/>
          </p:nvPr>
        </p:nvSpPr>
        <p:spPr>
          <a:xfrm>
            <a:off x="7322084" y="2031999"/>
            <a:ext cx="2438400" cy="3200399"/>
          </a:xfrm>
          <a:solidFill>
            <a:srgbClr val="F3F2F1"/>
          </a:solidFill>
        </p:spPr>
        <p:txBody>
          <a:bodyPr tIns="648000" anchor="ctr" anchorCtr="0"/>
          <a:lstStyle>
            <a:lvl1pPr marL="0" indent="0" algn="ctr">
              <a:buNone/>
              <a:defRPr sz="1600">
                <a:solidFill>
                  <a:schemeClr val="accent1"/>
                </a:solidFill>
              </a:defRPr>
            </a:lvl1pPr>
          </a:lstStyle>
          <a:p>
            <a:r>
              <a:rPr lang="da-DK" noProof="0" dirty="0"/>
              <a:t>Klik for at indsætte billede</a:t>
            </a:r>
          </a:p>
        </p:txBody>
      </p:sp>
      <p:sp>
        <p:nvSpPr>
          <p:cNvPr id="18" name="Text Placeholder 7">
            <a:extLst>
              <a:ext uri="{FF2B5EF4-FFF2-40B4-BE49-F238E27FC236}">
                <a16:creationId xmlns:a16="http://schemas.microsoft.com/office/drawing/2014/main" id="{2031648E-188E-6D08-8660-9BA72C37CC6E}"/>
              </a:ext>
            </a:extLst>
          </p:cNvPr>
          <p:cNvSpPr>
            <a:spLocks noGrp="1"/>
          </p:cNvSpPr>
          <p:nvPr>
            <p:ph type="body" sz="quarter" idx="13" hasCustomPrompt="1"/>
          </p:nvPr>
        </p:nvSpPr>
        <p:spPr>
          <a:xfrm>
            <a:off x="812800" y="5232401"/>
            <a:ext cx="2438400" cy="326832"/>
          </a:xfrm>
        </p:spPr>
        <p:txBody>
          <a:bodyPr anchor="b" anchorCtr="0"/>
          <a:lstStyle>
            <a:lvl1pPr marL="0" indent="0">
              <a:lnSpc>
                <a:spcPct val="90000"/>
              </a:lnSpc>
              <a:spcBef>
                <a:spcPts val="0"/>
              </a:spcBef>
              <a:spcAft>
                <a:spcPts val="0"/>
              </a:spcAft>
              <a:buFontTx/>
              <a:buNone/>
              <a:defRPr sz="1600" b="0" baseline="0">
                <a:solidFill>
                  <a:schemeClr val="accent1"/>
                </a:solidFill>
              </a:defRPr>
            </a:lvl1pPr>
            <a:lvl2pPr marL="0" indent="0">
              <a:lnSpc>
                <a:spcPct val="90000"/>
              </a:lnSpc>
              <a:spcBef>
                <a:spcPts val="0"/>
              </a:spcBef>
              <a:spcAft>
                <a:spcPts val="0"/>
              </a:spcAft>
              <a:buFontTx/>
              <a:buNone/>
              <a:defRPr sz="2000" b="1">
                <a:solidFill>
                  <a:schemeClr val="tx2"/>
                </a:solidFill>
              </a:defRPr>
            </a:lvl2pPr>
            <a:lvl3pPr marL="0" indent="0">
              <a:lnSpc>
                <a:spcPct val="90000"/>
              </a:lnSpc>
              <a:spcBef>
                <a:spcPts val="0"/>
              </a:spcBef>
              <a:spcAft>
                <a:spcPts val="0"/>
              </a:spcAft>
              <a:buFontTx/>
              <a:buNone/>
              <a:defRPr sz="2000" b="1">
                <a:solidFill>
                  <a:schemeClr val="tx2"/>
                </a:solidFill>
              </a:defRPr>
            </a:lvl3pPr>
            <a:lvl4pPr marL="0" indent="0">
              <a:lnSpc>
                <a:spcPct val="90000"/>
              </a:lnSpc>
              <a:spcBef>
                <a:spcPts val="0"/>
              </a:spcBef>
              <a:spcAft>
                <a:spcPts val="0"/>
              </a:spcAft>
              <a:buFontTx/>
              <a:buNone/>
              <a:defRPr sz="2000" b="1">
                <a:solidFill>
                  <a:schemeClr val="tx2"/>
                </a:solidFill>
              </a:defRPr>
            </a:lvl4pPr>
            <a:lvl5pPr marL="0" indent="0">
              <a:lnSpc>
                <a:spcPct val="90000"/>
              </a:lnSpc>
              <a:spcBef>
                <a:spcPts val="0"/>
              </a:spcBef>
              <a:spcAft>
                <a:spcPts val="0"/>
              </a:spcAft>
              <a:buFontTx/>
              <a:buNone/>
              <a:defRPr sz="2000" b="1">
                <a:solidFill>
                  <a:schemeClr val="tx2"/>
                </a:solidFill>
              </a:defRPr>
            </a:lvl5pPr>
            <a:lvl6pPr marL="0" indent="0">
              <a:lnSpc>
                <a:spcPct val="90000"/>
              </a:lnSpc>
              <a:spcBef>
                <a:spcPts val="0"/>
              </a:spcBef>
              <a:spcAft>
                <a:spcPts val="0"/>
              </a:spcAft>
              <a:buFontTx/>
              <a:buNone/>
              <a:defRPr sz="2000" b="1">
                <a:solidFill>
                  <a:schemeClr val="tx2"/>
                </a:solidFill>
              </a:defRPr>
            </a:lvl6pPr>
            <a:lvl7pPr marL="0" indent="0">
              <a:lnSpc>
                <a:spcPct val="90000"/>
              </a:lnSpc>
              <a:spcBef>
                <a:spcPts val="0"/>
              </a:spcBef>
              <a:spcAft>
                <a:spcPts val="0"/>
              </a:spcAft>
              <a:buFontTx/>
              <a:buNone/>
              <a:defRPr sz="2000" b="1">
                <a:solidFill>
                  <a:schemeClr val="tx2"/>
                </a:solidFill>
              </a:defRPr>
            </a:lvl7pPr>
            <a:lvl8pPr marL="0" indent="0">
              <a:lnSpc>
                <a:spcPct val="90000"/>
              </a:lnSpc>
              <a:spcBef>
                <a:spcPts val="0"/>
              </a:spcBef>
              <a:spcAft>
                <a:spcPts val="0"/>
              </a:spcAft>
              <a:buFontTx/>
              <a:buNone/>
              <a:defRPr sz="2000" b="1">
                <a:solidFill>
                  <a:schemeClr val="tx2"/>
                </a:solidFill>
              </a:defRPr>
            </a:lvl8pPr>
            <a:lvl9pPr marL="0" indent="0">
              <a:lnSpc>
                <a:spcPct val="90000"/>
              </a:lnSpc>
              <a:spcBef>
                <a:spcPts val="0"/>
              </a:spcBef>
              <a:spcAft>
                <a:spcPts val="0"/>
              </a:spcAft>
              <a:buFontTx/>
              <a:buNone/>
              <a:defRPr sz="2000" b="1">
                <a:solidFill>
                  <a:schemeClr val="tx2"/>
                </a:solidFill>
              </a:defRPr>
            </a:lvl9pPr>
          </a:lstStyle>
          <a:p>
            <a:pPr lvl="0"/>
            <a:r>
              <a:rPr lang="da-DK" noProof="0" dirty="0"/>
              <a:t>Klik for at tilføje navn</a:t>
            </a:r>
          </a:p>
        </p:txBody>
      </p:sp>
      <p:sp>
        <p:nvSpPr>
          <p:cNvPr id="19" name="Text Placeholder 9">
            <a:extLst>
              <a:ext uri="{FF2B5EF4-FFF2-40B4-BE49-F238E27FC236}">
                <a16:creationId xmlns:a16="http://schemas.microsoft.com/office/drawing/2014/main" id="{C84D5BA9-4381-69E0-EBC8-7965F6DB94D3}"/>
              </a:ext>
            </a:extLst>
          </p:cNvPr>
          <p:cNvSpPr>
            <a:spLocks noGrp="1"/>
          </p:cNvSpPr>
          <p:nvPr>
            <p:ph type="body" sz="quarter" idx="17" hasCustomPrompt="1"/>
          </p:nvPr>
        </p:nvSpPr>
        <p:spPr>
          <a:xfrm>
            <a:off x="812800" y="5559233"/>
            <a:ext cx="2438400" cy="485963"/>
          </a:xfrm>
        </p:spPr>
        <p:txBody>
          <a:bodyPr/>
          <a:lstStyle>
            <a:lvl1pPr marL="0" indent="0">
              <a:lnSpc>
                <a:spcPct val="100000"/>
              </a:lnSpc>
              <a:spcBef>
                <a:spcPts val="0"/>
              </a:spcBef>
              <a:spcAft>
                <a:spcPts val="600"/>
              </a:spcAft>
              <a:buFontTx/>
              <a:buNone/>
              <a:defRPr sz="1600" b="0">
                <a:solidFill>
                  <a:schemeClr val="accent4"/>
                </a:solidFill>
              </a:defRPr>
            </a:lvl1pPr>
            <a:lvl2pPr marL="0" indent="0">
              <a:lnSpc>
                <a:spcPct val="100000"/>
              </a:lnSpc>
              <a:spcBef>
                <a:spcPts val="0"/>
              </a:spcBef>
              <a:spcAft>
                <a:spcPts val="600"/>
              </a:spcAft>
              <a:buFontTx/>
              <a:buNone/>
              <a:defRPr sz="1600" b="0">
                <a:solidFill>
                  <a:schemeClr val="tx2"/>
                </a:solidFill>
              </a:defRPr>
            </a:lvl2pPr>
            <a:lvl3pPr marL="0" indent="0">
              <a:lnSpc>
                <a:spcPct val="100000"/>
              </a:lnSpc>
              <a:spcBef>
                <a:spcPts val="0"/>
              </a:spcBef>
              <a:spcAft>
                <a:spcPts val="600"/>
              </a:spcAft>
              <a:buFontTx/>
              <a:buNone/>
              <a:defRPr sz="1600" b="0">
                <a:solidFill>
                  <a:schemeClr val="tx2"/>
                </a:solidFill>
              </a:defRPr>
            </a:lvl3pPr>
            <a:lvl4pPr marL="0" indent="0">
              <a:lnSpc>
                <a:spcPct val="100000"/>
              </a:lnSpc>
              <a:spcBef>
                <a:spcPts val="0"/>
              </a:spcBef>
              <a:spcAft>
                <a:spcPts val="600"/>
              </a:spcAft>
              <a:buFontTx/>
              <a:buNone/>
              <a:defRPr sz="1600" b="0">
                <a:solidFill>
                  <a:schemeClr val="tx2"/>
                </a:solidFill>
              </a:defRPr>
            </a:lvl4pPr>
            <a:lvl5pPr marL="0" indent="0">
              <a:lnSpc>
                <a:spcPct val="100000"/>
              </a:lnSpc>
              <a:spcBef>
                <a:spcPts val="0"/>
              </a:spcBef>
              <a:spcAft>
                <a:spcPts val="600"/>
              </a:spcAft>
              <a:buFontTx/>
              <a:buNone/>
              <a:defRPr sz="1600" b="0">
                <a:solidFill>
                  <a:schemeClr val="tx2"/>
                </a:solidFill>
              </a:defRPr>
            </a:lvl5pPr>
            <a:lvl6pPr marL="0" indent="0">
              <a:lnSpc>
                <a:spcPct val="100000"/>
              </a:lnSpc>
              <a:spcBef>
                <a:spcPts val="0"/>
              </a:spcBef>
              <a:spcAft>
                <a:spcPts val="600"/>
              </a:spcAft>
              <a:buFontTx/>
              <a:buNone/>
              <a:defRPr sz="1600" b="0">
                <a:solidFill>
                  <a:schemeClr val="tx2"/>
                </a:solidFill>
              </a:defRPr>
            </a:lvl6pPr>
            <a:lvl7pPr marL="0" indent="0">
              <a:lnSpc>
                <a:spcPct val="100000"/>
              </a:lnSpc>
              <a:spcBef>
                <a:spcPts val="0"/>
              </a:spcBef>
              <a:spcAft>
                <a:spcPts val="600"/>
              </a:spcAft>
              <a:buFontTx/>
              <a:buNone/>
              <a:defRPr sz="1600" b="0">
                <a:solidFill>
                  <a:schemeClr val="tx2"/>
                </a:solidFill>
              </a:defRPr>
            </a:lvl7pPr>
            <a:lvl8pPr marL="0" indent="0">
              <a:lnSpc>
                <a:spcPct val="100000"/>
              </a:lnSpc>
              <a:spcBef>
                <a:spcPts val="0"/>
              </a:spcBef>
              <a:spcAft>
                <a:spcPts val="600"/>
              </a:spcAft>
              <a:buFontTx/>
              <a:buNone/>
              <a:defRPr sz="1600" b="0">
                <a:solidFill>
                  <a:schemeClr val="tx2"/>
                </a:solidFill>
              </a:defRPr>
            </a:lvl8pPr>
            <a:lvl9pPr marL="0" indent="0">
              <a:lnSpc>
                <a:spcPct val="100000"/>
              </a:lnSpc>
              <a:spcBef>
                <a:spcPts val="0"/>
              </a:spcBef>
              <a:spcAft>
                <a:spcPts val="600"/>
              </a:spcAft>
              <a:buFontTx/>
              <a:buNone/>
              <a:defRPr sz="1600" b="0">
                <a:solidFill>
                  <a:schemeClr val="tx2"/>
                </a:solidFill>
              </a:defRPr>
            </a:lvl9pPr>
          </a:lstStyle>
          <a:p>
            <a:pPr lvl="0"/>
            <a:r>
              <a:rPr lang="da-DK" noProof="0" dirty="0"/>
              <a:t>Klik for at tilføje titel</a:t>
            </a:r>
          </a:p>
        </p:txBody>
      </p:sp>
      <p:sp>
        <p:nvSpPr>
          <p:cNvPr id="20" name="Text Placeholder 11">
            <a:extLst>
              <a:ext uri="{FF2B5EF4-FFF2-40B4-BE49-F238E27FC236}">
                <a16:creationId xmlns:a16="http://schemas.microsoft.com/office/drawing/2014/main" id="{D014F78B-72D6-5664-DB11-78E022DA77D6}"/>
              </a:ext>
            </a:extLst>
          </p:cNvPr>
          <p:cNvSpPr>
            <a:spLocks noGrp="1"/>
          </p:cNvSpPr>
          <p:nvPr>
            <p:ph type="body" sz="quarter" idx="18" hasCustomPrompt="1"/>
          </p:nvPr>
        </p:nvSpPr>
        <p:spPr>
          <a:xfrm>
            <a:off x="4070353" y="5232401"/>
            <a:ext cx="2438400" cy="326832"/>
          </a:xfrm>
        </p:spPr>
        <p:txBody>
          <a:bodyPr anchor="b" anchorCtr="0"/>
          <a:lstStyle>
            <a:lvl1pPr marL="0" indent="0">
              <a:lnSpc>
                <a:spcPct val="90000"/>
              </a:lnSpc>
              <a:spcBef>
                <a:spcPts val="0"/>
              </a:spcBef>
              <a:spcAft>
                <a:spcPts val="0"/>
              </a:spcAft>
              <a:buFontTx/>
              <a:buNone/>
              <a:defRPr sz="1600" b="0" baseline="0">
                <a:solidFill>
                  <a:schemeClr val="accent1"/>
                </a:solidFill>
              </a:defRPr>
            </a:lvl1pPr>
            <a:lvl2pPr marL="0" indent="0">
              <a:lnSpc>
                <a:spcPct val="90000"/>
              </a:lnSpc>
              <a:spcBef>
                <a:spcPts val="0"/>
              </a:spcBef>
              <a:spcAft>
                <a:spcPts val="0"/>
              </a:spcAft>
              <a:buFontTx/>
              <a:buNone/>
              <a:defRPr sz="2000" b="1">
                <a:solidFill>
                  <a:schemeClr val="tx2"/>
                </a:solidFill>
              </a:defRPr>
            </a:lvl2pPr>
            <a:lvl3pPr marL="0" indent="0">
              <a:lnSpc>
                <a:spcPct val="90000"/>
              </a:lnSpc>
              <a:spcBef>
                <a:spcPts val="0"/>
              </a:spcBef>
              <a:spcAft>
                <a:spcPts val="0"/>
              </a:spcAft>
              <a:buFontTx/>
              <a:buNone/>
              <a:defRPr sz="2000" b="1">
                <a:solidFill>
                  <a:schemeClr val="tx2"/>
                </a:solidFill>
              </a:defRPr>
            </a:lvl3pPr>
            <a:lvl4pPr marL="0" indent="0">
              <a:lnSpc>
                <a:spcPct val="90000"/>
              </a:lnSpc>
              <a:spcBef>
                <a:spcPts val="0"/>
              </a:spcBef>
              <a:spcAft>
                <a:spcPts val="0"/>
              </a:spcAft>
              <a:buFontTx/>
              <a:buNone/>
              <a:defRPr sz="2000" b="1">
                <a:solidFill>
                  <a:schemeClr val="tx2"/>
                </a:solidFill>
              </a:defRPr>
            </a:lvl4pPr>
            <a:lvl5pPr marL="0" indent="0">
              <a:lnSpc>
                <a:spcPct val="90000"/>
              </a:lnSpc>
              <a:spcBef>
                <a:spcPts val="0"/>
              </a:spcBef>
              <a:spcAft>
                <a:spcPts val="0"/>
              </a:spcAft>
              <a:buFontTx/>
              <a:buNone/>
              <a:defRPr sz="2000" b="1">
                <a:solidFill>
                  <a:schemeClr val="tx2"/>
                </a:solidFill>
              </a:defRPr>
            </a:lvl5pPr>
            <a:lvl6pPr marL="0" indent="0">
              <a:lnSpc>
                <a:spcPct val="90000"/>
              </a:lnSpc>
              <a:spcBef>
                <a:spcPts val="0"/>
              </a:spcBef>
              <a:spcAft>
                <a:spcPts val="0"/>
              </a:spcAft>
              <a:buFontTx/>
              <a:buNone/>
              <a:defRPr sz="2000" b="1">
                <a:solidFill>
                  <a:schemeClr val="tx2"/>
                </a:solidFill>
              </a:defRPr>
            </a:lvl6pPr>
            <a:lvl7pPr marL="0" indent="0">
              <a:lnSpc>
                <a:spcPct val="90000"/>
              </a:lnSpc>
              <a:spcBef>
                <a:spcPts val="0"/>
              </a:spcBef>
              <a:spcAft>
                <a:spcPts val="0"/>
              </a:spcAft>
              <a:buFontTx/>
              <a:buNone/>
              <a:defRPr sz="2000" b="1">
                <a:solidFill>
                  <a:schemeClr val="tx2"/>
                </a:solidFill>
              </a:defRPr>
            </a:lvl7pPr>
            <a:lvl8pPr marL="0" indent="0">
              <a:lnSpc>
                <a:spcPct val="90000"/>
              </a:lnSpc>
              <a:spcBef>
                <a:spcPts val="0"/>
              </a:spcBef>
              <a:spcAft>
                <a:spcPts val="0"/>
              </a:spcAft>
              <a:buFontTx/>
              <a:buNone/>
              <a:defRPr sz="2000" b="1">
                <a:solidFill>
                  <a:schemeClr val="tx2"/>
                </a:solidFill>
              </a:defRPr>
            </a:lvl8pPr>
            <a:lvl9pPr marL="0" indent="0">
              <a:lnSpc>
                <a:spcPct val="90000"/>
              </a:lnSpc>
              <a:spcBef>
                <a:spcPts val="0"/>
              </a:spcBef>
              <a:spcAft>
                <a:spcPts val="0"/>
              </a:spcAft>
              <a:buFontTx/>
              <a:buNone/>
              <a:defRPr sz="2000" b="1">
                <a:solidFill>
                  <a:schemeClr val="tx2"/>
                </a:solidFill>
              </a:defRPr>
            </a:lvl9pPr>
          </a:lstStyle>
          <a:p>
            <a:pPr lvl="0"/>
            <a:r>
              <a:rPr lang="da-DK" noProof="0" dirty="0"/>
              <a:t>Klik for at tilføje navn</a:t>
            </a:r>
          </a:p>
        </p:txBody>
      </p:sp>
      <p:sp>
        <p:nvSpPr>
          <p:cNvPr id="21" name="Text Placeholder 13">
            <a:extLst>
              <a:ext uri="{FF2B5EF4-FFF2-40B4-BE49-F238E27FC236}">
                <a16:creationId xmlns:a16="http://schemas.microsoft.com/office/drawing/2014/main" id="{43DC1CF8-90D0-D8C2-F0D4-57116B46E0CC}"/>
              </a:ext>
            </a:extLst>
          </p:cNvPr>
          <p:cNvSpPr>
            <a:spLocks noGrp="1"/>
          </p:cNvSpPr>
          <p:nvPr>
            <p:ph type="body" sz="quarter" idx="19" hasCustomPrompt="1"/>
          </p:nvPr>
        </p:nvSpPr>
        <p:spPr>
          <a:xfrm>
            <a:off x="4070353" y="5559233"/>
            <a:ext cx="2438400" cy="485963"/>
          </a:xfrm>
        </p:spPr>
        <p:txBody>
          <a:bodyPr/>
          <a:lstStyle>
            <a:lvl1pPr marL="0" indent="0">
              <a:lnSpc>
                <a:spcPct val="100000"/>
              </a:lnSpc>
              <a:spcBef>
                <a:spcPts val="0"/>
              </a:spcBef>
              <a:spcAft>
                <a:spcPts val="600"/>
              </a:spcAft>
              <a:buFontTx/>
              <a:buNone/>
              <a:defRPr sz="1600" b="0">
                <a:solidFill>
                  <a:schemeClr val="accent4"/>
                </a:solidFill>
              </a:defRPr>
            </a:lvl1pPr>
            <a:lvl2pPr marL="0" indent="0">
              <a:lnSpc>
                <a:spcPct val="100000"/>
              </a:lnSpc>
              <a:spcBef>
                <a:spcPts val="0"/>
              </a:spcBef>
              <a:spcAft>
                <a:spcPts val="600"/>
              </a:spcAft>
              <a:buFontTx/>
              <a:buNone/>
              <a:defRPr sz="1600" b="0">
                <a:solidFill>
                  <a:schemeClr val="tx2"/>
                </a:solidFill>
              </a:defRPr>
            </a:lvl2pPr>
            <a:lvl3pPr marL="0" indent="0">
              <a:lnSpc>
                <a:spcPct val="100000"/>
              </a:lnSpc>
              <a:spcBef>
                <a:spcPts val="0"/>
              </a:spcBef>
              <a:spcAft>
                <a:spcPts val="600"/>
              </a:spcAft>
              <a:buFontTx/>
              <a:buNone/>
              <a:defRPr sz="1600" b="0">
                <a:solidFill>
                  <a:schemeClr val="tx2"/>
                </a:solidFill>
              </a:defRPr>
            </a:lvl3pPr>
            <a:lvl4pPr marL="0" indent="0">
              <a:lnSpc>
                <a:spcPct val="100000"/>
              </a:lnSpc>
              <a:spcBef>
                <a:spcPts val="0"/>
              </a:spcBef>
              <a:spcAft>
                <a:spcPts val="600"/>
              </a:spcAft>
              <a:buFontTx/>
              <a:buNone/>
              <a:defRPr sz="1600" b="0">
                <a:solidFill>
                  <a:schemeClr val="tx2"/>
                </a:solidFill>
              </a:defRPr>
            </a:lvl4pPr>
            <a:lvl5pPr marL="0" indent="0">
              <a:lnSpc>
                <a:spcPct val="100000"/>
              </a:lnSpc>
              <a:spcBef>
                <a:spcPts val="0"/>
              </a:spcBef>
              <a:spcAft>
                <a:spcPts val="600"/>
              </a:spcAft>
              <a:buFontTx/>
              <a:buNone/>
              <a:defRPr sz="1600" b="0">
                <a:solidFill>
                  <a:schemeClr val="tx2"/>
                </a:solidFill>
              </a:defRPr>
            </a:lvl5pPr>
            <a:lvl6pPr marL="0" indent="0">
              <a:lnSpc>
                <a:spcPct val="100000"/>
              </a:lnSpc>
              <a:spcBef>
                <a:spcPts val="0"/>
              </a:spcBef>
              <a:spcAft>
                <a:spcPts val="600"/>
              </a:spcAft>
              <a:buFontTx/>
              <a:buNone/>
              <a:defRPr sz="1600" b="0">
                <a:solidFill>
                  <a:schemeClr val="tx2"/>
                </a:solidFill>
              </a:defRPr>
            </a:lvl6pPr>
            <a:lvl7pPr marL="0" indent="0">
              <a:lnSpc>
                <a:spcPct val="100000"/>
              </a:lnSpc>
              <a:spcBef>
                <a:spcPts val="0"/>
              </a:spcBef>
              <a:spcAft>
                <a:spcPts val="600"/>
              </a:spcAft>
              <a:buFontTx/>
              <a:buNone/>
              <a:defRPr sz="1600" b="0">
                <a:solidFill>
                  <a:schemeClr val="tx2"/>
                </a:solidFill>
              </a:defRPr>
            </a:lvl7pPr>
            <a:lvl8pPr marL="0" indent="0">
              <a:lnSpc>
                <a:spcPct val="100000"/>
              </a:lnSpc>
              <a:spcBef>
                <a:spcPts val="0"/>
              </a:spcBef>
              <a:spcAft>
                <a:spcPts val="600"/>
              </a:spcAft>
              <a:buFontTx/>
              <a:buNone/>
              <a:defRPr sz="1600" b="0">
                <a:solidFill>
                  <a:schemeClr val="tx2"/>
                </a:solidFill>
              </a:defRPr>
            </a:lvl8pPr>
            <a:lvl9pPr marL="0" indent="0">
              <a:lnSpc>
                <a:spcPct val="100000"/>
              </a:lnSpc>
              <a:spcBef>
                <a:spcPts val="0"/>
              </a:spcBef>
              <a:spcAft>
                <a:spcPts val="600"/>
              </a:spcAft>
              <a:buFontTx/>
              <a:buNone/>
              <a:defRPr sz="1600" b="0">
                <a:solidFill>
                  <a:schemeClr val="tx2"/>
                </a:solidFill>
              </a:defRPr>
            </a:lvl9pPr>
          </a:lstStyle>
          <a:p>
            <a:pPr lvl="0"/>
            <a:r>
              <a:rPr lang="da-DK" noProof="0" dirty="0"/>
              <a:t>Klik for at tilføje titel</a:t>
            </a:r>
          </a:p>
        </p:txBody>
      </p:sp>
      <p:sp>
        <p:nvSpPr>
          <p:cNvPr id="22" name="Text Placeholder 15">
            <a:extLst>
              <a:ext uri="{FF2B5EF4-FFF2-40B4-BE49-F238E27FC236}">
                <a16:creationId xmlns:a16="http://schemas.microsoft.com/office/drawing/2014/main" id="{C1500E79-3931-8AEA-822D-59FB8FBD5FB7}"/>
              </a:ext>
            </a:extLst>
          </p:cNvPr>
          <p:cNvSpPr>
            <a:spLocks noGrp="1"/>
          </p:cNvSpPr>
          <p:nvPr>
            <p:ph type="body" sz="quarter" idx="20" hasCustomPrompt="1"/>
          </p:nvPr>
        </p:nvSpPr>
        <p:spPr>
          <a:xfrm>
            <a:off x="7322084" y="5232401"/>
            <a:ext cx="2438400" cy="326832"/>
          </a:xfrm>
        </p:spPr>
        <p:txBody>
          <a:bodyPr anchor="b" anchorCtr="0"/>
          <a:lstStyle>
            <a:lvl1pPr marL="0" indent="0">
              <a:lnSpc>
                <a:spcPct val="90000"/>
              </a:lnSpc>
              <a:spcBef>
                <a:spcPts val="0"/>
              </a:spcBef>
              <a:spcAft>
                <a:spcPts val="0"/>
              </a:spcAft>
              <a:buFontTx/>
              <a:buNone/>
              <a:defRPr sz="1600" b="0" baseline="0">
                <a:solidFill>
                  <a:schemeClr val="accent1"/>
                </a:solidFill>
              </a:defRPr>
            </a:lvl1pPr>
            <a:lvl2pPr marL="0" indent="0">
              <a:lnSpc>
                <a:spcPct val="90000"/>
              </a:lnSpc>
              <a:spcBef>
                <a:spcPts val="0"/>
              </a:spcBef>
              <a:spcAft>
                <a:spcPts val="0"/>
              </a:spcAft>
              <a:buFontTx/>
              <a:buNone/>
              <a:defRPr sz="2000" b="1">
                <a:solidFill>
                  <a:schemeClr val="tx2"/>
                </a:solidFill>
              </a:defRPr>
            </a:lvl2pPr>
            <a:lvl3pPr marL="0" indent="0">
              <a:lnSpc>
                <a:spcPct val="90000"/>
              </a:lnSpc>
              <a:spcBef>
                <a:spcPts val="0"/>
              </a:spcBef>
              <a:spcAft>
                <a:spcPts val="0"/>
              </a:spcAft>
              <a:buFontTx/>
              <a:buNone/>
              <a:defRPr sz="2000" b="1">
                <a:solidFill>
                  <a:schemeClr val="tx2"/>
                </a:solidFill>
              </a:defRPr>
            </a:lvl3pPr>
            <a:lvl4pPr marL="0" indent="0">
              <a:lnSpc>
                <a:spcPct val="90000"/>
              </a:lnSpc>
              <a:spcBef>
                <a:spcPts val="0"/>
              </a:spcBef>
              <a:spcAft>
                <a:spcPts val="0"/>
              </a:spcAft>
              <a:buFontTx/>
              <a:buNone/>
              <a:defRPr sz="2000" b="1">
                <a:solidFill>
                  <a:schemeClr val="tx2"/>
                </a:solidFill>
              </a:defRPr>
            </a:lvl4pPr>
            <a:lvl5pPr marL="0" indent="0">
              <a:lnSpc>
                <a:spcPct val="90000"/>
              </a:lnSpc>
              <a:spcBef>
                <a:spcPts val="0"/>
              </a:spcBef>
              <a:spcAft>
                <a:spcPts val="0"/>
              </a:spcAft>
              <a:buFontTx/>
              <a:buNone/>
              <a:defRPr sz="2000" b="1">
                <a:solidFill>
                  <a:schemeClr val="tx2"/>
                </a:solidFill>
              </a:defRPr>
            </a:lvl5pPr>
            <a:lvl6pPr marL="0" indent="0">
              <a:lnSpc>
                <a:spcPct val="90000"/>
              </a:lnSpc>
              <a:spcBef>
                <a:spcPts val="0"/>
              </a:spcBef>
              <a:spcAft>
                <a:spcPts val="0"/>
              </a:spcAft>
              <a:buFontTx/>
              <a:buNone/>
              <a:defRPr sz="2000" b="1">
                <a:solidFill>
                  <a:schemeClr val="tx2"/>
                </a:solidFill>
              </a:defRPr>
            </a:lvl6pPr>
            <a:lvl7pPr marL="0" indent="0">
              <a:lnSpc>
                <a:spcPct val="90000"/>
              </a:lnSpc>
              <a:spcBef>
                <a:spcPts val="0"/>
              </a:spcBef>
              <a:spcAft>
                <a:spcPts val="0"/>
              </a:spcAft>
              <a:buFontTx/>
              <a:buNone/>
              <a:defRPr sz="2000" b="1">
                <a:solidFill>
                  <a:schemeClr val="tx2"/>
                </a:solidFill>
              </a:defRPr>
            </a:lvl7pPr>
            <a:lvl8pPr marL="0" indent="0">
              <a:lnSpc>
                <a:spcPct val="90000"/>
              </a:lnSpc>
              <a:spcBef>
                <a:spcPts val="0"/>
              </a:spcBef>
              <a:spcAft>
                <a:spcPts val="0"/>
              </a:spcAft>
              <a:buFontTx/>
              <a:buNone/>
              <a:defRPr sz="2000" b="1">
                <a:solidFill>
                  <a:schemeClr val="tx2"/>
                </a:solidFill>
              </a:defRPr>
            </a:lvl8pPr>
            <a:lvl9pPr marL="0" indent="0">
              <a:lnSpc>
                <a:spcPct val="90000"/>
              </a:lnSpc>
              <a:spcBef>
                <a:spcPts val="0"/>
              </a:spcBef>
              <a:spcAft>
                <a:spcPts val="0"/>
              </a:spcAft>
              <a:buFontTx/>
              <a:buNone/>
              <a:defRPr sz="2000" b="1">
                <a:solidFill>
                  <a:schemeClr val="tx2"/>
                </a:solidFill>
              </a:defRPr>
            </a:lvl9pPr>
          </a:lstStyle>
          <a:p>
            <a:pPr lvl="0"/>
            <a:r>
              <a:rPr lang="da-DK" noProof="0" dirty="0"/>
              <a:t>Klik for at tilføje navn</a:t>
            </a:r>
          </a:p>
        </p:txBody>
      </p:sp>
      <p:sp>
        <p:nvSpPr>
          <p:cNvPr id="23" name="Text Placeholder 17">
            <a:extLst>
              <a:ext uri="{FF2B5EF4-FFF2-40B4-BE49-F238E27FC236}">
                <a16:creationId xmlns:a16="http://schemas.microsoft.com/office/drawing/2014/main" id="{50A87C97-A3E5-CFC7-6237-D3B5528F40E3}"/>
              </a:ext>
            </a:extLst>
          </p:cNvPr>
          <p:cNvSpPr>
            <a:spLocks noGrp="1"/>
          </p:cNvSpPr>
          <p:nvPr>
            <p:ph type="body" sz="quarter" idx="21" hasCustomPrompt="1"/>
          </p:nvPr>
        </p:nvSpPr>
        <p:spPr>
          <a:xfrm>
            <a:off x="7322084" y="5559233"/>
            <a:ext cx="2438400" cy="485963"/>
          </a:xfrm>
        </p:spPr>
        <p:txBody>
          <a:bodyPr/>
          <a:lstStyle>
            <a:lvl1pPr marL="0" indent="0">
              <a:lnSpc>
                <a:spcPct val="100000"/>
              </a:lnSpc>
              <a:spcBef>
                <a:spcPts val="0"/>
              </a:spcBef>
              <a:spcAft>
                <a:spcPts val="600"/>
              </a:spcAft>
              <a:buFontTx/>
              <a:buNone/>
              <a:defRPr sz="1600" b="0">
                <a:solidFill>
                  <a:schemeClr val="accent4"/>
                </a:solidFill>
              </a:defRPr>
            </a:lvl1pPr>
            <a:lvl2pPr marL="0" indent="0">
              <a:lnSpc>
                <a:spcPct val="100000"/>
              </a:lnSpc>
              <a:spcBef>
                <a:spcPts val="0"/>
              </a:spcBef>
              <a:spcAft>
                <a:spcPts val="600"/>
              </a:spcAft>
              <a:buFontTx/>
              <a:buNone/>
              <a:defRPr sz="1600" b="0">
                <a:solidFill>
                  <a:schemeClr val="tx2"/>
                </a:solidFill>
              </a:defRPr>
            </a:lvl2pPr>
            <a:lvl3pPr marL="0" indent="0">
              <a:lnSpc>
                <a:spcPct val="100000"/>
              </a:lnSpc>
              <a:spcBef>
                <a:spcPts val="0"/>
              </a:spcBef>
              <a:spcAft>
                <a:spcPts val="600"/>
              </a:spcAft>
              <a:buFontTx/>
              <a:buNone/>
              <a:defRPr sz="1600" b="0">
                <a:solidFill>
                  <a:schemeClr val="tx2"/>
                </a:solidFill>
              </a:defRPr>
            </a:lvl3pPr>
            <a:lvl4pPr marL="0" indent="0">
              <a:lnSpc>
                <a:spcPct val="100000"/>
              </a:lnSpc>
              <a:spcBef>
                <a:spcPts val="0"/>
              </a:spcBef>
              <a:spcAft>
                <a:spcPts val="600"/>
              </a:spcAft>
              <a:buFontTx/>
              <a:buNone/>
              <a:defRPr sz="1600" b="0">
                <a:solidFill>
                  <a:schemeClr val="tx2"/>
                </a:solidFill>
              </a:defRPr>
            </a:lvl4pPr>
            <a:lvl5pPr marL="0" indent="0">
              <a:lnSpc>
                <a:spcPct val="100000"/>
              </a:lnSpc>
              <a:spcBef>
                <a:spcPts val="0"/>
              </a:spcBef>
              <a:spcAft>
                <a:spcPts val="600"/>
              </a:spcAft>
              <a:buFontTx/>
              <a:buNone/>
              <a:defRPr sz="1600" b="0">
                <a:solidFill>
                  <a:schemeClr val="tx2"/>
                </a:solidFill>
              </a:defRPr>
            </a:lvl5pPr>
            <a:lvl6pPr marL="0" indent="0">
              <a:lnSpc>
                <a:spcPct val="100000"/>
              </a:lnSpc>
              <a:spcBef>
                <a:spcPts val="0"/>
              </a:spcBef>
              <a:spcAft>
                <a:spcPts val="600"/>
              </a:spcAft>
              <a:buFontTx/>
              <a:buNone/>
              <a:defRPr sz="1600" b="0">
                <a:solidFill>
                  <a:schemeClr val="tx2"/>
                </a:solidFill>
              </a:defRPr>
            </a:lvl6pPr>
            <a:lvl7pPr marL="0" indent="0">
              <a:lnSpc>
                <a:spcPct val="100000"/>
              </a:lnSpc>
              <a:spcBef>
                <a:spcPts val="0"/>
              </a:spcBef>
              <a:spcAft>
                <a:spcPts val="600"/>
              </a:spcAft>
              <a:buFontTx/>
              <a:buNone/>
              <a:defRPr sz="1600" b="0">
                <a:solidFill>
                  <a:schemeClr val="tx2"/>
                </a:solidFill>
              </a:defRPr>
            </a:lvl7pPr>
            <a:lvl8pPr marL="0" indent="0">
              <a:lnSpc>
                <a:spcPct val="100000"/>
              </a:lnSpc>
              <a:spcBef>
                <a:spcPts val="0"/>
              </a:spcBef>
              <a:spcAft>
                <a:spcPts val="600"/>
              </a:spcAft>
              <a:buFontTx/>
              <a:buNone/>
              <a:defRPr sz="1600" b="0">
                <a:solidFill>
                  <a:schemeClr val="tx2"/>
                </a:solidFill>
              </a:defRPr>
            </a:lvl8pPr>
            <a:lvl9pPr marL="0" indent="0">
              <a:lnSpc>
                <a:spcPct val="100000"/>
              </a:lnSpc>
              <a:spcBef>
                <a:spcPts val="0"/>
              </a:spcBef>
              <a:spcAft>
                <a:spcPts val="600"/>
              </a:spcAft>
              <a:buFontTx/>
              <a:buNone/>
              <a:defRPr sz="1600" b="0">
                <a:solidFill>
                  <a:schemeClr val="tx2"/>
                </a:solidFill>
              </a:defRPr>
            </a:lvl9pPr>
          </a:lstStyle>
          <a:p>
            <a:pPr lvl="0"/>
            <a:r>
              <a:rPr lang="da-DK" noProof="0" dirty="0"/>
              <a:t>Klik for at tilføje titel</a:t>
            </a:r>
          </a:p>
        </p:txBody>
      </p:sp>
      <p:sp>
        <p:nvSpPr>
          <p:cNvPr id="3" name="Slide Number Placeholder 2">
            <a:extLst>
              <a:ext uri="{FF2B5EF4-FFF2-40B4-BE49-F238E27FC236}">
                <a16:creationId xmlns:a16="http://schemas.microsoft.com/office/drawing/2014/main" id="{D37F68C7-185D-72E7-5B29-2580BFD186BD}"/>
              </a:ext>
            </a:extLst>
          </p:cNvPr>
          <p:cNvSpPr>
            <a:spLocks noGrp="1"/>
          </p:cNvSpPr>
          <p:nvPr>
            <p:ph type="sldNum" sz="quarter" idx="10"/>
          </p:nvPr>
        </p:nvSpPr>
        <p:spPr/>
        <p:txBody>
          <a:bodyPr/>
          <a:lstStyle/>
          <a:p>
            <a:fld id="{24C8C45C-947F-4981-8B3F-4F32E973C901}" type="slidenum">
              <a:rPr lang="da-DK" smtClean="0"/>
              <a:pPr/>
              <a:t>‹nr.›</a:t>
            </a:fld>
            <a:endParaRPr lang="da-DK" dirty="0"/>
          </a:p>
        </p:txBody>
      </p:sp>
      <p:sp>
        <p:nvSpPr>
          <p:cNvPr id="4" name="Date Placeholder 3">
            <a:extLst>
              <a:ext uri="{FF2B5EF4-FFF2-40B4-BE49-F238E27FC236}">
                <a16:creationId xmlns:a16="http://schemas.microsoft.com/office/drawing/2014/main" id="{1654C5CE-D6E2-DFFF-FF7C-E87DEEB5ADED}"/>
              </a:ext>
            </a:extLst>
          </p:cNvPr>
          <p:cNvSpPr>
            <a:spLocks noGrp="1"/>
          </p:cNvSpPr>
          <p:nvPr>
            <p:ph type="dt" sz="half" idx="11"/>
          </p:nvPr>
        </p:nvSpPr>
        <p:spPr/>
        <p:txBody>
          <a:bodyPr/>
          <a:lstStyle/>
          <a:p>
            <a:fld id="{4213FFC2-9C36-438D-9BB0-A1C0D8013389}" type="datetime2">
              <a:rPr lang="da-DK" smtClean="0"/>
              <a:t>4. november 2026</a:t>
            </a:fld>
            <a:endParaRPr lang="da-DK" dirty="0"/>
          </a:p>
        </p:txBody>
      </p:sp>
      <p:sp>
        <p:nvSpPr>
          <p:cNvPr id="5" name="Footer Placeholder 4">
            <a:extLst>
              <a:ext uri="{FF2B5EF4-FFF2-40B4-BE49-F238E27FC236}">
                <a16:creationId xmlns:a16="http://schemas.microsoft.com/office/drawing/2014/main" id="{07F53B11-8AC7-5076-1739-6449B18273CD}"/>
              </a:ext>
            </a:extLst>
          </p:cNvPr>
          <p:cNvSpPr>
            <a:spLocks noGrp="1"/>
          </p:cNvSpPr>
          <p:nvPr>
            <p:ph type="ftr" sz="quarter" idx="12"/>
          </p:nvPr>
        </p:nvSpPr>
        <p:spPr/>
        <p:txBody>
          <a:bodyPr/>
          <a:lstStyle/>
          <a:p>
            <a:endParaRPr lang="da-DK" dirty="0"/>
          </a:p>
        </p:txBody>
      </p:sp>
    </p:spTree>
    <p:extLst>
      <p:ext uri="{BB962C8B-B14F-4D97-AF65-F5344CB8AC3E}">
        <p14:creationId xmlns:p14="http://schemas.microsoft.com/office/powerpoint/2010/main" val="3035011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eks ikoner og tekst A">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037F398-E5AE-CE63-BA0E-2E5292F937BF}"/>
              </a:ext>
            </a:extLst>
          </p:cNvPr>
          <p:cNvSpPr/>
          <p:nvPr userDrawn="1"/>
        </p:nvSpPr>
        <p:spPr>
          <a:xfrm>
            <a:off x="406400" y="0"/>
            <a:ext cx="11379200" cy="6045200"/>
          </a:xfrm>
          <a:prstGeom prst="rect">
            <a:avLst/>
          </a:prstGeom>
          <a:solidFill>
            <a:srgbClr val="F3F2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3" name="Slide Number Placeholder 2">
            <a:extLst>
              <a:ext uri="{FF2B5EF4-FFF2-40B4-BE49-F238E27FC236}">
                <a16:creationId xmlns:a16="http://schemas.microsoft.com/office/drawing/2014/main" id="{C5540551-B70E-E33A-46CA-EB41554C1AE3}"/>
              </a:ext>
            </a:extLst>
          </p:cNvPr>
          <p:cNvSpPr>
            <a:spLocks noGrp="1"/>
          </p:cNvSpPr>
          <p:nvPr>
            <p:ph type="sldNum" sz="quarter" idx="10"/>
          </p:nvPr>
        </p:nvSpPr>
        <p:spPr/>
        <p:txBody>
          <a:bodyPr/>
          <a:lstStyle/>
          <a:p>
            <a:fld id="{24C8C45C-947F-4981-8B3F-4F32E973C901}" type="slidenum">
              <a:rPr lang="da-DK" smtClean="0"/>
              <a:pPr/>
              <a:t>‹nr.›</a:t>
            </a:fld>
            <a:endParaRPr lang="da-DK" dirty="0"/>
          </a:p>
        </p:txBody>
      </p:sp>
      <p:sp>
        <p:nvSpPr>
          <p:cNvPr id="4" name="Date Placeholder 3" hidden="1">
            <a:extLst>
              <a:ext uri="{FF2B5EF4-FFF2-40B4-BE49-F238E27FC236}">
                <a16:creationId xmlns:a16="http://schemas.microsoft.com/office/drawing/2014/main" id="{81A95D3A-EA64-B0AE-D22F-794B2F0E727D}"/>
              </a:ext>
            </a:extLst>
          </p:cNvPr>
          <p:cNvSpPr>
            <a:spLocks noGrp="1"/>
          </p:cNvSpPr>
          <p:nvPr>
            <p:ph type="dt" sz="half" idx="11"/>
          </p:nvPr>
        </p:nvSpPr>
        <p:spPr/>
        <p:txBody>
          <a:bodyPr/>
          <a:lstStyle/>
          <a:p>
            <a:fld id="{CC08F898-F5D5-444B-9BDD-262F8E142DD6}" type="datetime2">
              <a:rPr lang="da-DK" smtClean="0"/>
              <a:t>4. november 2026</a:t>
            </a:fld>
            <a:endParaRPr lang="da-DK" dirty="0"/>
          </a:p>
        </p:txBody>
      </p:sp>
      <p:sp>
        <p:nvSpPr>
          <p:cNvPr id="5" name="Footer Placeholder 4">
            <a:extLst>
              <a:ext uri="{FF2B5EF4-FFF2-40B4-BE49-F238E27FC236}">
                <a16:creationId xmlns:a16="http://schemas.microsoft.com/office/drawing/2014/main" id="{740892CB-CC60-9DDB-6905-029B5D8B7A38}"/>
              </a:ext>
            </a:extLst>
          </p:cNvPr>
          <p:cNvSpPr>
            <a:spLocks noGrp="1"/>
          </p:cNvSpPr>
          <p:nvPr>
            <p:ph type="ftr" sz="quarter" idx="12"/>
          </p:nvPr>
        </p:nvSpPr>
        <p:spPr/>
        <p:txBody>
          <a:bodyPr/>
          <a:lstStyle/>
          <a:p>
            <a:endParaRPr lang="da-DK" dirty="0"/>
          </a:p>
        </p:txBody>
      </p:sp>
      <p:sp>
        <p:nvSpPr>
          <p:cNvPr id="2" name="Title 1">
            <a:extLst>
              <a:ext uri="{FF2B5EF4-FFF2-40B4-BE49-F238E27FC236}">
                <a16:creationId xmlns:a16="http://schemas.microsoft.com/office/drawing/2014/main" id="{09096ACA-1398-9098-38E9-3E052EDEED5D}"/>
              </a:ext>
            </a:extLst>
          </p:cNvPr>
          <p:cNvSpPr>
            <a:spLocks noGrp="1"/>
          </p:cNvSpPr>
          <p:nvPr>
            <p:ph type="title" hasCustomPrompt="1"/>
          </p:nvPr>
        </p:nvSpPr>
        <p:spPr/>
        <p:txBody>
          <a:bodyPr/>
          <a:lstStyle/>
          <a:p>
            <a:r>
              <a:rPr lang="da-DK" dirty="0"/>
              <a:t>Klik for at tilføje titel</a:t>
            </a:r>
          </a:p>
        </p:txBody>
      </p:sp>
      <p:sp>
        <p:nvSpPr>
          <p:cNvPr id="8" name="Text Placeholder 7">
            <a:extLst>
              <a:ext uri="{FF2B5EF4-FFF2-40B4-BE49-F238E27FC236}">
                <a16:creationId xmlns:a16="http://schemas.microsoft.com/office/drawing/2014/main" id="{0FE1DD2D-BE0A-F97F-4546-79D731B9B64D}"/>
              </a:ext>
            </a:extLst>
          </p:cNvPr>
          <p:cNvSpPr>
            <a:spLocks noGrp="1"/>
          </p:cNvSpPr>
          <p:nvPr>
            <p:ph type="body" sz="quarter" idx="13" hasCustomPrompt="1"/>
          </p:nvPr>
        </p:nvSpPr>
        <p:spPr>
          <a:xfrm>
            <a:off x="1627200" y="2032000"/>
            <a:ext cx="4212000" cy="406800"/>
          </a:xfrm>
        </p:spPr>
        <p:txBody>
          <a:bodyPr/>
          <a:lstStyle>
            <a:lvl1pPr marL="0" indent="0">
              <a:lnSpc>
                <a:spcPct val="90000"/>
              </a:lnSpc>
              <a:spcBef>
                <a:spcPts val="0"/>
              </a:spcBef>
              <a:spcAft>
                <a:spcPts val="0"/>
              </a:spcAft>
              <a:buFontTx/>
              <a:buNone/>
              <a:defRPr sz="2000" b="1" baseline="0">
                <a:solidFill>
                  <a:schemeClr val="accent1"/>
                </a:solidFill>
              </a:defRPr>
            </a:lvl1pPr>
            <a:lvl2pPr marL="0" indent="0">
              <a:lnSpc>
                <a:spcPct val="90000"/>
              </a:lnSpc>
              <a:spcBef>
                <a:spcPts val="0"/>
              </a:spcBef>
              <a:spcAft>
                <a:spcPts val="0"/>
              </a:spcAft>
              <a:buFontTx/>
              <a:buNone/>
              <a:defRPr sz="2000" b="1">
                <a:solidFill>
                  <a:schemeClr val="tx2"/>
                </a:solidFill>
              </a:defRPr>
            </a:lvl2pPr>
            <a:lvl3pPr marL="0" indent="0">
              <a:lnSpc>
                <a:spcPct val="90000"/>
              </a:lnSpc>
              <a:spcBef>
                <a:spcPts val="0"/>
              </a:spcBef>
              <a:spcAft>
                <a:spcPts val="0"/>
              </a:spcAft>
              <a:buFontTx/>
              <a:buNone/>
              <a:defRPr sz="2000" b="1">
                <a:solidFill>
                  <a:schemeClr val="tx2"/>
                </a:solidFill>
              </a:defRPr>
            </a:lvl3pPr>
            <a:lvl4pPr marL="0" indent="0">
              <a:lnSpc>
                <a:spcPct val="90000"/>
              </a:lnSpc>
              <a:spcBef>
                <a:spcPts val="0"/>
              </a:spcBef>
              <a:spcAft>
                <a:spcPts val="0"/>
              </a:spcAft>
              <a:buFontTx/>
              <a:buNone/>
              <a:defRPr sz="2000" b="1">
                <a:solidFill>
                  <a:schemeClr val="tx2"/>
                </a:solidFill>
              </a:defRPr>
            </a:lvl4pPr>
            <a:lvl5pPr marL="0" indent="0">
              <a:lnSpc>
                <a:spcPct val="90000"/>
              </a:lnSpc>
              <a:spcBef>
                <a:spcPts val="0"/>
              </a:spcBef>
              <a:spcAft>
                <a:spcPts val="0"/>
              </a:spcAft>
              <a:buFontTx/>
              <a:buNone/>
              <a:defRPr sz="2000" b="1">
                <a:solidFill>
                  <a:schemeClr val="tx2"/>
                </a:solidFill>
              </a:defRPr>
            </a:lvl5pPr>
            <a:lvl6pPr marL="0" indent="0">
              <a:lnSpc>
                <a:spcPct val="90000"/>
              </a:lnSpc>
              <a:spcBef>
                <a:spcPts val="0"/>
              </a:spcBef>
              <a:spcAft>
                <a:spcPts val="0"/>
              </a:spcAft>
              <a:buFontTx/>
              <a:buNone/>
              <a:defRPr sz="2000" b="1">
                <a:solidFill>
                  <a:schemeClr val="tx2"/>
                </a:solidFill>
              </a:defRPr>
            </a:lvl6pPr>
            <a:lvl7pPr marL="0" indent="0">
              <a:lnSpc>
                <a:spcPct val="90000"/>
              </a:lnSpc>
              <a:spcBef>
                <a:spcPts val="0"/>
              </a:spcBef>
              <a:spcAft>
                <a:spcPts val="0"/>
              </a:spcAft>
              <a:buFontTx/>
              <a:buNone/>
              <a:defRPr sz="2000" b="1">
                <a:solidFill>
                  <a:schemeClr val="tx2"/>
                </a:solidFill>
              </a:defRPr>
            </a:lvl7pPr>
            <a:lvl8pPr marL="0" indent="0">
              <a:lnSpc>
                <a:spcPct val="90000"/>
              </a:lnSpc>
              <a:spcBef>
                <a:spcPts val="0"/>
              </a:spcBef>
              <a:spcAft>
                <a:spcPts val="0"/>
              </a:spcAft>
              <a:buFontTx/>
              <a:buNone/>
              <a:defRPr sz="2000" b="1">
                <a:solidFill>
                  <a:schemeClr val="tx2"/>
                </a:solidFill>
              </a:defRPr>
            </a:lvl8pPr>
            <a:lvl9pPr marL="0" indent="0">
              <a:lnSpc>
                <a:spcPct val="90000"/>
              </a:lnSpc>
              <a:spcBef>
                <a:spcPts val="0"/>
              </a:spcBef>
              <a:spcAft>
                <a:spcPts val="0"/>
              </a:spcAft>
              <a:buFontTx/>
              <a:buNone/>
              <a:defRPr sz="2000" b="1">
                <a:solidFill>
                  <a:schemeClr val="tx2"/>
                </a:solidFill>
              </a:defRPr>
            </a:lvl9pPr>
          </a:lstStyle>
          <a:p>
            <a:pPr lvl="0"/>
            <a:r>
              <a:rPr lang="da-DK" noProof="0" dirty="0"/>
              <a:t>Klik for at tilføje overskrift</a:t>
            </a:r>
          </a:p>
        </p:txBody>
      </p:sp>
      <p:sp>
        <p:nvSpPr>
          <p:cNvPr id="9" name="Text Placeholder 9">
            <a:extLst>
              <a:ext uri="{FF2B5EF4-FFF2-40B4-BE49-F238E27FC236}">
                <a16:creationId xmlns:a16="http://schemas.microsoft.com/office/drawing/2014/main" id="{2D934099-829D-DC4F-48FB-F639281F9410}"/>
              </a:ext>
            </a:extLst>
          </p:cNvPr>
          <p:cNvSpPr>
            <a:spLocks noGrp="1"/>
          </p:cNvSpPr>
          <p:nvPr>
            <p:ph type="body" sz="quarter" idx="14" hasCustomPrompt="1"/>
          </p:nvPr>
        </p:nvSpPr>
        <p:spPr>
          <a:xfrm>
            <a:off x="1627200" y="2438800"/>
            <a:ext cx="4212000" cy="460800"/>
          </a:xfrm>
        </p:spPr>
        <p:txBody>
          <a:bodyPr/>
          <a:lstStyle>
            <a:lvl1pPr marL="0" indent="0">
              <a:lnSpc>
                <a:spcPct val="100000"/>
              </a:lnSpc>
              <a:spcBef>
                <a:spcPts val="0"/>
              </a:spcBef>
              <a:spcAft>
                <a:spcPts val="600"/>
              </a:spcAft>
              <a:buFontTx/>
              <a:buNone/>
              <a:defRPr sz="1600" b="0">
                <a:solidFill>
                  <a:schemeClr val="accent1"/>
                </a:solidFill>
              </a:defRPr>
            </a:lvl1pPr>
            <a:lvl2pPr marL="0" indent="0">
              <a:lnSpc>
                <a:spcPct val="100000"/>
              </a:lnSpc>
              <a:spcBef>
                <a:spcPts val="0"/>
              </a:spcBef>
              <a:spcAft>
                <a:spcPts val="600"/>
              </a:spcAft>
              <a:buFontTx/>
              <a:buNone/>
              <a:defRPr sz="1600" b="0">
                <a:solidFill>
                  <a:schemeClr val="tx2"/>
                </a:solidFill>
              </a:defRPr>
            </a:lvl2pPr>
            <a:lvl3pPr marL="0" indent="0">
              <a:lnSpc>
                <a:spcPct val="100000"/>
              </a:lnSpc>
              <a:spcBef>
                <a:spcPts val="0"/>
              </a:spcBef>
              <a:spcAft>
                <a:spcPts val="600"/>
              </a:spcAft>
              <a:buFontTx/>
              <a:buNone/>
              <a:defRPr sz="1600" b="0">
                <a:solidFill>
                  <a:schemeClr val="tx2"/>
                </a:solidFill>
              </a:defRPr>
            </a:lvl3pPr>
            <a:lvl4pPr marL="0" indent="0">
              <a:lnSpc>
                <a:spcPct val="100000"/>
              </a:lnSpc>
              <a:spcBef>
                <a:spcPts val="0"/>
              </a:spcBef>
              <a:spcAft>
                <a:spcPts val="600"/>
              </a:spcAft>
              <a:buFontTx/>
              <a:buNone/>
              <a:defRPr sz="1600" b="0">
                <a:solidFill>
                  <a:schemeClr val="tx2"/>
                </a:solidFill>
              </a:defRPr>
            </a:lvl4pPr>
            <a:lvl5pPr marL="0" indent="0">
              <a:lnSpc>
                <a:spcPct val="100000"/>
              </a:lnSpc>
              <a:spcBef>
                <a:spcPts val="0"/>
              </a:spcBef>
              <a:spcAft>
                <a:spcPts val="600"/>
              </a:spcAft>
              <a:buFontTx/>
              <a:buNone/>
              <a:defRPr sz="1600" b="0">
                <a:solidFill>
                  <a:schemeClr val="tx2"/>
                </a:solidFill>
              </a:defRPr>
            </a:lvl5pPr>
            <a:lvl6pPr marL="0" indent="0">
              <a:lnSpc>
                <a:spcPct val="100000"/>
              </a:lnSpc>
              <a:spcBef>
                <a:spcPts val="0"/>
              </a:spcBef>
              <a:spcAft>
                <a:spcPts val="600"/>
              </a:spcAft>
              <a:buFontTx/>
              <a:buNone/>
              <a:defRPr sz="1600" b="0">
                <a:solidFill>
                  <a:schemeClr val="tx2"/>
                </a:solidFill>
              </a:defRPr>
            </a:lvl6pPr>
            <a:lvl7pPr marL="0" indent="0">
              <a:lnSpc>
                <a:spcPct val="100000"/>
              </a:lnSpc>
              <a:spcBef>
                <a:spcPts val="0"/>
              </a:spcBef>
              <a:spcAft>
                <a:spcPts val="600"/>
              </a:spcAft>
              <a:buFontTx/>
              <a:buNone/>
              <a:defRPr sz="1600" b="0">
                <a:solidFill>
                  <a:schemeClr val="tx2"/>
                </a:solidFill>
              </a:defRPr>
            </a:lvl7pPr>
            <a:lvl8pPr marL="0" indent="0">
              <a:lnSpc>
                <a:spcPct val="100000"/>
              </a:lnSpc>
              <a:spcBef>
                <a:spcPts val="0"/>
              </a:spcBef>
              <a:spcAft>
                <a:spcPts val="600"/>
              </a:spcAft>
              <a:buFontTx/>
              <a:buNone/>
              <a:defRPr sz="1600" b="0">
                <a:solidFill>
                  <a:schemeClr val="tx2"/>
                </a:solidFill>
              </a:defRPr>
            </a:lvl8pPr>
            <a:lvl9pPr marL="0" indent="0">
              <a:lnSpc>
                <a:spcPct val="100000"/>
              </a:lnSpc>
              <a:spcBef>
                <a:spcPts val="0"/>
              </a:spcBef>
              <a:spcAft>
                <a:spcPts val="600"/>
              </a:spcAft>
              <a:buFontTx/>
              <a:buNone/>
              <a:defRPr sz="1600" b="0">
                <a:solidFill>
                  <a:schemeClr val="tx2"/>
                </a:solidFill>
              </a:defRPr>
            </a:lvl9pPr>
          </a:lstStyle>
          <a:p>
            <a:pPr lvl="0"/>
            <a:r>
              <a:rPr lang="da-DK" noProof="0" dirty="0"/>
              <a:t>Klik for at tilføje tekst</a:t>
            </a:r>
          </a:p>
        </p:txBody>
      </p:sp>
      <p:sp>
        <p:nvSpPr>
          <p:cNvPr id="10" name="Text Placeholder 11">
            <a:extLst>
              <a:ext uri="{FF2B5EF4-FFF2-40B4-BE49-F238E27FC236}">
                <a16:creationId xmlns:a16="http://schemas.microsoft.com/office/drawing/2014/main" id="{B57948E2-0544-297E-98BE-01D21FE1B9BC}"/>
              </a:ext>
            </a:extLst>
          </p:cNvPr>
          <p:cNvSpPr>
            <a:spLocks noGrp="1"/>
          </p:cNvSpPr>
          <p:nvPr>
            <p:ph type="body" sz="quarter" idx="15" hasCustomPrompt="1"/>
          </p:nvPr>
        </p:nvSpPr>
        <p:spPr>
          <a:xfrm>
            <a:off x="1627200" y="3407262"/>
            <a:ext cx="4212000" cy="406800"/>
          </a:xfrm>
        </p:spPr>
        <p:txBody>
          <a:bodyPr/>
          <a:lstStyle>
            <a:lvl1pPr marL="0" indent="0">
              <a:lnSpc>
                <a:spcPct val="90000"/>
              </a:lnSpc>
              <a:spcBef>
                <a:spcPts val="0"/>
              </a:spcBef>
              <a:spcAft>
                <a:spcPts val="0"/>
              </a:spcAft>
              <a:buFontTx/>
              <a:buNone/>
              <a:defRPr sz="2000" b="1" baseline="0">
                <a:solidFill>
                  <a:schemeClr val="accent1"/>
                </a:solidFill>
              </a:defRPr>
            </a:lvl1pPr>
            <a:lvl2pPr marL="0" indent="0">
              <a:lnSpc>
                <a:spcPct val="90000"/>
              </a:lnSpc>
              <a:spcBef>
                <a:spcPts val="0"/>
              </a:spcBef>
              <a:spcAft>
                <a:spcPts val="0"/>
              </a:spcAft>
              <a:buFontTx/>
              <a:buNone/>
              <a:defRPr sz="2000" b="1">
                <a:solidFill>
                  <a:schemeClr val="tx2"/>
                </a:solidFill>
              </a:defRPr>
            </a:lvl2pPr>
            <a:lvl3pPr marL="0" indent="0">
              <a:lnSpc>
                <a:spcPct val="90000"/>
              </a:lnSpc>
              <a:spcBef>
                <a:spcPts val="0"/>
              </a:spcBef>
              <a:spcAft>
                <a:spcPts val="0"/>
              </a:spcAft>
              <a:buFontTx/>
              <a:buNone/>
              <a:defRPr sz="2000" b="1">
                <a:solidFill>
                  <a:schemeClr val="tx2"/>
                </a:solidFill>
              </a:defRPr>
            </a:lvl3pPr>
            <a:lvl4pPr marL="0" indent="0">
              <a:lnSpc>
                <a:spcPct val="90000"/>
              </a:lnSpc>
              <a:spcBef>
                <a:spcPts val="0"/>
              </a:spcBef>
              <a:spcAft>
                <a:spcPts val="0"/>
              </a:spcAft>
              <a:buFontTx/>
              <a:buNone/>
              <a:defRPr sz="2000" b="1">
                <a:solidFill>
                  <a:schemeClr val="tx2"/>
                </a:solidFill>
              </a:defRPr>
            </a:lvl4pPr>
            <a:lvl5pPr marL="0" indent="0">
              <a:lnSpc>
                <a:spcPct val="90000"/>
              </a:lnSpc>
              <a:spcBef>
                <a:spcPts val="0"/>
              </a:spcBef>
              <a:spcAft>
                <a:spcPts val="0"/>
              </a:spcAft>
              <a:buFontTx/>
              <a:buNone/>
              <a:defRPr sz="2000" b="1">
                <a:solidFill>
                  <a:schemeClr val="tx2"/>
                </a:solidFill>
              </a:defRPr>
            </a:lvl5pPr>
            <a:lvl6pPr marL="0" indent="0">
              <a:lnSpc>
                <a:spcPct val="90000"/>
              </a:lnSpc>
              <a:spcBef>
                <a:spcPts val="0"/>
              </a:spcBef>
              <a:spcAft>
                <a:spcPts val="0"/>
              </a:spcAft>
              <a:buFontTx/>
              <a:buNone/>
              <a:defRPr sz="2000" b="1">
                <a:solidFill>
                  <a:schemeClr val="tx2"/>
                </a:solidFill>
              </a:defRPr>
            </a:lvl6pPr>
            <a:lvl7pPr marL="0" indent="0">
              <a:lnSpc>
                <a:spcPct val="90000"/>
              </a:lnSpc>
              <a:spcBef>
                <a:spcPts val="0"/>
              </a:spcBef>
              <a:spcAft>
                <a:spcPts val="0"/>
              </a:spcAft>
              <a:buFontTx/>
              <a:buNone/>
              <a:defRPr sz="2000" b="1">
                <a:solidFill>
                  <a:schemeClr val="tx2"/>
                </a:solidFill>
              </a:defRPr>
            </a:lvl7pPr>
            <a:lvl8pPr marL="0" indent="0">
              <a:lnSpc>
                <a:spcPct val="90000"/>
              </a:lnSpc>
              <a:spcBef>
                <a:spcPts val="0"/>
              </a:spcBef>
              <a:spcAft>
                <a:spcPts val="0"/>
              </a:spcAft>
              <a:buFontTx/>
              <a:buNone/>
              <a:defRPr sz="2000" b="1">
                <a:solidFill>
                  <a:schemeClr val="tx2"/>
                </a:solidFill>
              </a:defRPr>
            </a:lvl8pPr>
            <a:lvl9pPr marL="0" indent="0">
              <a:lnSpc>
                <a:spcPct val="90000"/>
              </a:lnSpc>
              <a:spcBef>
                <a:spcPts val="0"/>
              </a:spcBef>
              <a:spcAft>
                <a:spcPts val="0"/>
              </a:spcAft>
              <a:buFontTx/>
              <a:buNone/>
              <a:defRPr sz="2000" b="1">
                <a:solidFill>
                  <a:schemeClr val="tx2"/>
                </a:solidFill>
              </a:defRPr>
            </a:lvl9pPr>
          </a:lstStyle>
          <a:p>
            <a:pPr lvl="0"/>
            <a:r>
              <a:rPr lang="da-DK" noProof="0" dirty="0"/>
              <a:t>Klik for at tilføje overskrift</a:t>
            </a:r>
          </a:p>
        </p:txBody>
      </p:sp>
      <p:sp>
        <p:nvSpPr>
          <p:cNvPr id="11" name="Text Placeholder 13">
            <a:extLst>
              <a:ext uri="{FF2B5EF4-FFF2-40B4-BE49-F238E27FC236}">
                <a16:creationId xmlns:a16="http://schemas.microsoft.com/office/drawing/2014/main" id="{3F702000-308D-0551-45E0-1D6AA1A3CA5A}"/>
              </a:ext>
            </a:extLst>
          </p:cNvPr>
          <p:cNvSpPr>
            <a:spLocks noGrp="1"/>
          </p:cNvSpPr>
          <p:nvPr>
            <p:ph type="body" sz="quarter" idx="16" hasCustomPrompt="1"/>
          </p:nvPr>
        </p:nvSpPr>
        <p:spPr>
          <a:xfrm>
            <a:off x="1627200" y="3814062"/>
            <a:ext cx="4212000" cy="460800"/>
          </a:xfrm>
        </p:spPr>
        <p:txBody>
          <a:bodyPr/>
          <a:lstStyle>
            <a:lvl1pPr marL="0" indent="0">
              <a:lnSpc>
                <a:spcPct val="100000"/>
              </a:lnSpc>
              <a:spcBef>
                <a:spcPts val="0"/>
              </a:spcBef>
              <a:spcAft>
                <a:spcPts val="600"/>
              </a:spcAft>
              <a:buFontTx/>
              <a:buNone/>
              <a:defRPr sz="1600" b="0">
                <a:solidFill>
                  <a:schemeClr val="accent1"/>
                </a:solidFill>
              </a:defRPr>
            </a:lvl1pPr>
            <a:lvl2pPr marL="0" indent="0">
              <a:lnSpc>
                <a:spcPct val="100000"/>
              </a:lnSpc>
              <a:spcBef>
                <a:spcPts val="0"/>
              </a:spcBef>
              <a:spcAft>
                <a:spcPts val="600"/>
              </a:spcAft>
              <a:buFontTx/>
              <a:buNone/>
              <a:defRPr sz="1600" b="0">
                <a:solidFill>
                  <a:schemeClr val="tx2"/>
                </a:solidFill>
              </a:defRPr>
            </a:lvl2pPr>
            <a:lvl3pPr marL="0" indent="0">
              <a:lnSpc>
                <a:spcPct val="100000"/>
              </a:lnSpc>
              <a:spcBef>
                <a:spcPts val="0"/>
              </a:spcBef>
              <a:spcAft>
                <a:spcPts val="600"/>
              </a:spcAft>
              <a:buFontTx/>
              <a:buNone/>
              <a:defRPr sz="1600" b="0">
                <a:solidFill>
                  <a:schemeClr val="tx2"/>
                </a:solidFill>
              </a:defRPr>
            </a:lvl3pPr>
            <a:lvl4pPr marL="0" indent="0">
              <a:lnSpc>
                <a:spcPct val="100000"/>
              </a:lnSpc>
              <a:spcBef>
                <a:spcPts val="0"/>
              </a:spcBef>
              <a:spcAft>
                <a:spcPts val="600"/>
              </a:spcAft>
              <a:buFontTx/>
              <a:buNone/>
              <a:defRPr sz="1600" b="0">
                <a:solidFill>
                  <a:schemeClr val="tx2"/>
                </a:solidFill>
              </a:defRPr>
            </a:lvl4pPr>
            <a:lvl5pPr marL="0" indent="0">
              <a:lnSpc>
                <a:spcPct val="100000"/>
              </a:lnSpc>
              <a:spcBef>
                <a:spcPts val="0"/>
              </a:spcBef>
              <a:spcAft>
                <a:spcPts val="600"/>
              </a:spcAft>
              <a:buFontTx/>
              <a:buNone/>
              <a:defRPr sz="1600" b="0">
                <a:solidFill>
                  <a:schemeClr val="tx2"/>
                </a:solidFill>
              </a:defRPr>
            </a:lvl5pPr>
            <a:lvl6pPr marL="0" indent="0">
              <a:lnSpc>
                <a:spcPct val="100000"/>
              </a:lnSpc>
              <a:spcBef>
                <a:spcPts val="0"/>
              </a:spcBef>
              <a:spcAft>
                <a:spcPts val="600"/>
              </a:spcAft>
              <a:buFontTx/>
              <a:buNone/>
              <a:defRPr sz="1600" b="0">
                <a:solidFill>
                  <a:schemeClr val="tx2"/>
                </a:solidFill>
              </a:defRPr>
            </a:lvl6pPr>
            <a:lvl7pPr marL="0" indent="0">
              <a:lnSpc>
                <a:spcPct val="100000"/>
              </a:lnSpc>
              <a:spcBef>
                <a:spcPts val="0"/>
              </a:spcBef>
              <a:spcAft>
                <a:spcPts val="600"/>
              </a:spcAft>
              <a:buFontTx/>
              <a:buNone/>
              <a:defRPr sz="1600" b="0">
                <a:solidFill>
                  <a:schemeClr val="tx2"/>
                </a:solidFill>
              </a:defRPr>
            </a:lvl7pPr>
            <a:lvl8pPr marL="0" indent="0">
              <a:lnSpc>
                <a:spcPct val="100000"/>
              </a:lnSpc>
              <a:spcBef>
                <a:spcPts val="0"/>
              </a:spcBef>
              <a:spcAft>
                <a:spcPts val="600"/>
              </a:spcAft>
              <a:buFontTx/>
              <a:buNone/>
              <a:defRPr sz="1600" b="0">
                <a:solidFill>
                  <a:schemeClr val="tx2"/>
                </a:solidFill>
              </a:defRPr>
            </a:lvl8pPr>
            <a:lvl9pPr marL="0" indent="0">
              <a:lnSpc>
                <a:spcPct val="100000"/>
              </a:lnSpc>
              <a:spcBef>
                <a:spcPts val="0"/>
              </a:spcBef>
              <a:spcAft>
                <a:spcPts val="600"/>
              </a:spcAft>
              <a:buFontTx/>
              <a:buNone/>
              <a:defRPr sz="1600" b="0">
                <a:solidFill>
                  <a:schemeClr val="tx2"/>
                </a:solidFill>
              </a:defRPr>
            </a:lvl9pPr>
          </a:lstStyle>
          <a:p>
            <a:pPr lvl="0"/>
            <a:r>
              <a:rPr lang="da-DK" noProof="0" dirty="0"/>
              <a:t>Klik for at tilføje tekst</a:t>
            </a:r>
          </a:p>
        </p:txBody>
      </p:sp>
      <p:sp>
        <p:nvSpPr>
          <p:cNvPr id="12" name="Text Placeholder 15">
            <a:extLst>
              <a:ext uri="{FF2B5EF4-FFF2-40B4-BE49-F238E27FC236}">
                <a16:creationId xmlns:a16="http://schemas.microsoft.com/office/drawing/2014/main" id="{4BFFF40C-A35B-E255-8C82-3946E4D66F0C}"/>
              </a:ext>
            </a:extLst>
          </p:cNvPr>
          <p:cNvSpPr>
            <a:spLocks noGrp="1"/>
          </p:cNvSpPr>
          <p:nvPr>
            <p:ph type="body" sz="quarter" idx="17" hasCustomPrompt="1"/>
          </p:nvPr>
        </p:nvSpPr>
        <p:spPr>
          <a:xfrm>
            <a:off x="1627200" y="4775333"/>
            <a:ext cx="4212000" cy="406800"/>
          </a:xfrm>
        </p:spPr>
        <p:txBody>
          <a:bodyPr/>
          <a:lstStyle>
            <a:lvl1pPr marL="0" indent="0">
              <a:lnSpc>
                <a:spcPct val="90000"/>
              </a:lnSpc>
              <a:spcBef>
                <a:spcPts val="0"/>
              </a:spcBef>
              <a:spcAft>
                <a:spcPts val="0"/>
              </a:spcAft>
              <a:buFontTx/>
              <a:buNone/>
              <a:defRPr sz="2000" b="1" baseline="0">
                <a:solidFill>
                  <a:schemeClr val="accent1"/>
                </a:solidFill>
              </a:defRPr>
            </a:lvl1pPr>
            <a:lvl2pPr marL="0" indent="0">
              <a:lnSpc>
                <a:spcPct val="90000"/>
              </a:lnSpc>
              <a:spcBef>
                <a:spcPts val="0"/>
              </a:spcBef>
              <a:spcAft>
                <a:spcPts val="0"/>
              </a:spcAft>
              <a:buFontTx/>
              <a:buNone/>
              <a:defRPr sz="2000" b="1">
                <a:solidFill>
                  <a:schemeClr val="tx2"/>
                </a:solidFill>
              </a:defRPr>
            </a:lvl2pPr>
            <a:lvl3pPr marL="0" indent="0">
              <a:lnSpc>
                <a:spcPct val="90000"/>
              </a:lnSpc>
              <a:spcBef>
                <a:spcPts val="0"/>
              </a:spcBef>
              <a:spcAft>
                <a:spcPts val="0"/>
              </a:spcAft>
              <a:buFontTx/>
              <a:buNone/>
              <a:defRPr sz="2000" b="1">
                <a:solidFill>
                  <a:schemeClr val="tx2"/>
                </a:solidFill>
              </a:defRPr>
            </a:lvl3pPr>
            <a:lvl4pPr marL="0" indent="0">
              <a:lnSpc>
                <a:spcPct val="90000"/>
              </a:lnSpc>
              <a:spcBef>
                <a:spcPts val="0"/>
              </a:spcBef>
              <a:spcAft>
                <a:spcPts val="0"/>
              </a:spcAft>
              <a:buFontTx/>
              <a:buNone/>
              <a:defRPr sz="2000" b="1">
                <a:solidFill>
                  <a:schemeClr val="tx2"/>
                </a:solidFill>
              </a:defRPr>
            </a:lvl4pPr>
            <a:lvl5pPr marL="0" indent="0">
              <a:lnSpc>
                <a:spcPct val="90000"/>
              </a:lnSpc>
              <a:spcBef>
                <a:spcPts val="0"/>
              </a:spcBef>
              <a:spcAft>
                <a:spcPts val="0"/>
              </a:spcAft>
              <a:buFontTx/>
              <a:buNone/>
              <a:defRPr sz="2000" b="1">
                <a:solidFill>
                  <a:schemeClr val="tx2"/>
                </a:solidFill>
              </a:defRPr>
            </a:lvl5pPr>
            <a:lvl6pPr marL="0" indent="0">
              <a:lnSpc>
                <a:spcPct val="90000"/>
              </a:lnSpc>
              <a:spcBef>
                <a:spcPts val="0"/>
              </a:spcBef>
              <a:spcAft>
                <a:spcPts val="0"/>
              </a:spcAft>
              <a:buFontTx/>
              <a:buNone/>
              <a:defRPr sz="2000" b="1">
                <a:solidFill>
                  <a:schemeClr val="tx2"/>
                </a:solidFill>
              </a:defRPr>
            </a:lvl6pPr>
            <a:lvl7pPr marL="0" indent="0">
              <a:lnSpc>
                <a:spcPct val="90000"/>
              </a:lnSpc>
              <a:spcBef>
                <a:spcPts val="0"/>
              </a:spcBef>
              <a:spcAft>
                <a:spcPts val="0"/>
              </a:spcAft>
              <a:buFontTx/>
              <a:buNone/>
              <a:defRPr sz="2000" b="1">
                <a:solidFill>
                  <a:schemeClr val="tx2"/>
                </a:solidFill>
              </a:defRPr>
            </a:lvl7pPr>
            <a:lvl8pPr marL="0" indent="0">
              <a:lnSpc>
                <a:spcPct val="90000"/>
              </a:lnSpc>
              <a:spcBef>
                <a:spcPts val="0"/>
              </a:spcBef>
              <a:spcAft>
                <a:spcPts val="0"/>
              </a:spcAft>
              <a:buFontTx/>
              <a:buNone/>
              <a:defRPr sz="2000" b="1">
                <a:solidFill>
                  <a:schemeClr val="tx2"/>
                </a:solidFill>
              </a:defRPr>
            </a:lvl8pPr>
            <a:lvl9pPr marL="0" indent="0">
              <a:lnSpc>
                <a:spcPct val="90000"/>
              </a:lnSpc>
              <a:spcBef>
                <a:spcPts val="0"/>
              </a:spcBef>
              <a:spcAft>
                <a:spcPts val="0"/>
              </a:spcAft>
              <a:buFontTx/>
              <a:buNone/>
              <a:defRPr sz="2000" b="1">
                <a:solidFill>
                  <a:schemeClr val="tx2"/>
                </a:solidFill>
              </a:defRPr>
            </a:lvl9pPr>
          </a:lstStyle>
          <a:p>
            <a:pPr lvl="0"/>
            <a:r>
              <a:rPr lang="da-DK" noProof="0" dirty="0"/>
              <a:t>Klik for at tilføje overskrift</a:t>
            </a:r>
          </a:p>
        </p:txBody>
      </p:sp>
      <p:sp>
        <p:nvSpPr>
          <p:cNvPr id="13" name="Text Placeholder 17">
            <a:extLst>
              <a:ext uri="{FF2B5EF4-FFF2-40B4-BE49-F238E27FC236}">
                <a16:creationId xmlns:a16="http://schemas.microsoft.com/office/drawing/2014/main" id="{CDA206BF-D1EC-20DC-23A8-6B06BA4668F4}"/>
              </a:ext>
            </a:extLst>
          </p:cNvPr>
          <p:cNvSpPr>
            <a:spLocks noGrp="1"/>
          </p:cNvSpPr>
          <p:nvPr>
            <p:ph type="body" sz="quarter" idx="18" hasCustomPrompt="1"/>
          </p:nvPr>
        </p:nvSpPr>
        <p:spPr>
          <a:xfrm>
            <a:off x="1627200" y="5176625"/>
            <a:ext cx="4212000" cy="460800"/>
          </a:xfrm>
        </p:spPr>
        <p:txBody>
          <a:bodyPr/>
          <a:lstStyle>
            <a:lvl1pPr marL="0" indent="0">
              <a:lnSpc>
                <a:spcPct val="100000"/>
              </a:lnSpc>
              <a:spcBef>
                <a:spcPts val="0"/>
              </a:spcBef>
              <a:spcAft>
                <a:spcPts val="600"/>
              </a:spcAft>
              <a:buFontTx/>
              <a:buNone/>
              <a:defRPr sz="1600" b="0">
                <a:solidFill>
                  <a:schemeClr val="accent1"/>
                </a:solidFill>
              </a:defRPr>
            </a:lvl1pPr>
            <a:lvl2pPr marL="0" indent="0">
              <a:lnSpc>
                <a:spcPct val="100000"/>
              </a:lnSpc>
              <a:spcBef>
                <a:spcPts val="0"/>
              </a:spcBef>
              <a:spcAft>
                <a:spcPts val="600"/>
              </a:spcAft>
              <a:buFontTx/>
              <a:buNone/>
              <a:defRPr sz="1600" b="0">
                <a:solidFill>
                  <a:schemeClr val="tx2"/>
                </a:solidFill>
              </a:defRPr>
            </a:lvl2pPr>
            <a:lvl3pPr marL="0" indent="0">
              <a:lnSpc>
                <a:spcPct val="100000"/>
              </a:lnSpc>
              <a:spcBef>
                <a:spcPts val="0"/>
              </a:spcBef>
              <a:spcAft>
                <a:spcPts val="600"/>
              </a:spcAft>
              <a:buFontTx/>
              <a:buNone/>
              <a:defRPr sz="1600" b="0">
                <a:solidFill>
                  <a:schemeClr val="tx2"/>
                </a:solidFill>
              </a:defRPr>
            </a:lvl3pPr>
            <a:lvl4pPr marL="0" indent="0">
              <a:lnSpc>
                <a:spcPct val="100000"/>
              </a:lnSpc>
              <a:spcBef>
                <a:spcPts val="0"/>
              </a:spcBef>
              <a:spcAft>
                <a:spcPts val="600"/>
              </a:spcAft>
              <a:buFontTx/>
              <a:buNone/>
              <a:defRPr sz="1600" b="0">
                <a:solidFill>
                  <a:schemeClr val="tx2"/>
                </a:solidFill>
              </a:defRPr>
            </a:lvl4pPr>
            <a:lvl5pPr marL="0" indent="0">
              <a:lnSpc>
                <a:spcPct val="100000"/>
              </a:lnSpc>
              <a:spcBef>
                <a:spcPts val="0"/>
              </a:spcBef>
              <a:spcAft>
                <a:spcPts val="600"/>
              </a:spcAft>
              <a:buFontTx/>
              <a:buNone/>
              <a:defRPr sz="1600" b="0">
                <a:solidFill>
                  <a:schemeClr val="tx2"/>
                </a:solidFill>
              </a:defRPr>
            </a:lvl5pPr>
            <a:lvl6pPr marL="0" indent="0">
              <a:lnSpc>
                <a:spcPct val="100000"/>
              </a:lnSpc>
              <a:spcBef>
                <a:spcPts val="0"/>
              </a:spcBef>
              <a:spcAft>
                <a:spcPts val="600"/>
              </a:spcAft>
              <a:buFontTx/>
              <a:buNone/>
              <a:defRPr sz="1600" b="0">
                <a:solidFill>
                  <a:schemeClr val="tx2"/>
                </a:solidFill>
              </a:defRPr>
            </a:lvl6pPr>
            <a:lvl7pPr marL="0" indent="0">
              <a:lnSpc>
                <a:spcPct val="100000"/>
              </a:lnSpc>
              <a:spcBef>
                <a:spcPts val="0"/>
              </a:spcBef>
              <a:spcAft>
                <a:spcPts val="600"/>
              </a:spcAft>
              <a:buFontTx/>
              <a:buNone/>
              <a:defRPr sz="1600" b="0">
                <a:solidFill>
                  <a:schemeClr val="tx2"/>
                </a:solidFill>
              </a:defRPr>
            </a:lvl7pPr>
            <a:lvl8pPr marL="0" indent="0">
              <a:lnSpc>
                <a:spcPct val="100000"/>
              </a:lnSpc>
              <a:spcBef>
                <a:spcPts val="0"/>
              </a:spcBef>
              <a:spcAft>
                <a:spcPts val="600"/>
              </a:spcAft>
              <a:buFontTx/>
              <a:buNone/>
              <a:defRPr sz="1600" b="0">
                <a:solidFill>
                  <a:schemeClr val="tx2"/>
                </a:solidFill>
              </a:defRPr>
            </a:lvl8pPr>
            <a:lvl9pPr marL="0" indent="0">
              <a:lnSpc>
                <a:spcPct val="100000"/>
              </a:lnSpc>
              <a:spcBef>
                <a:spcPts val="0"/>
              </a:spcBef>
              <a:spcAft>
                <a:spcPts val="600"/>
              </a:spcAft>
              <a:buFontTx/>
              <a:buNone/>
              <a:defRPr sz="1600" b="0">
                <a:solidFill>
                  <a:schemeClr val="tx2"/>
                </a:solidFill>
              </a:defRPr>
            </a:lvl9pPr>
          </a:lstStyle>
          <a:p>
            <a:pPr lvl="0"/>
            <a:r>
              <a:rPr lang="da-DK" noProof="0" dirty="0"/>
              <a:t>Klik for at tilføje tekst</a:t>
            </a:r>
          </a:p>
        </p:txBody>
      </p:sp>
      <p:sp>
        <p:nvSpPr>
          <p:cNvPr id="20" name="Text Placeholder 19">
            <a:extLst>
              <a:ext uri="{FF2B5EF4-FFF2-40B4-BE49-F238E27FC236}">
                <a16:creationId xmlns:a16="http://schemas.microsoft.com/office/drawing/2014/main" id="{829657E6-2BBB-AE8B-5738-4ED1193F3C65}"/>
              </a:ext>
            </a:extLst>
          </p:cNvPr>
          <p:cNvSpPr>
            <a:spLocks noGrp="1"/>
          </p:cNvSpPr>
          <p:nvPr>
            <p:ph type="body" sz="quarter" idx="22" hasCustomPrompt="1"/>
          </p:nvPr>
        </p:nvSpPr>
        <p:spPr>
          <a:xfrm>
            <a:off x="6908400" y="2032000"/>
            <a:ext cx="4212000" cy="406800"/>
          </a:xfrm>
        </p:spPr>
        <p:txBody>
          <a:bodyPr/>
          <a:lstStyle>
            <a:lvl1pPr marL="0" indent="0">
              <a:lnSpc>
                <a:spcPct val="90000"/>
              </a:lnSpc>
              <a:spcBef>
                <a:spcPts val="0"/>
              </a:spcBef>
              <a:spcAft>
                <a:spcPts val="0"/>
              </a:spcAft>
              <a:buFontTx/>
              <a:buNone/>
              <a:defRPr sz="2000" b="1" baseline="0">
                <a:solidFill>
                  <a:schemeClr val="accent1"/>
                </a:solidFill>
              </a:defRPr>
            </a:lvl1pPr>
            <a:lvl2pPr marL="0" indent="0">
              <a:lnSpc>
                <a:spcPct val="90000"/>
              </a:lnSpc>
              <a:spcBef>
                <a:spcPts val="0"/>
              </a:spcBef>
              <a:spcAft>
                <a:spcPts val="0"/>
              </a:spcAft>
              <a:buFontTx/>
              <a:buNone/>
              <a:defRPr sz="2000" b="1">
                <a:solidFill>
                  <a:schemeClr val="tx2"/>
                </a:solidFill>
              </a:defRPr>
            </a:lvl2pPr>
            <a:lvl3pPr marL="0" indent="0">
              <a:lnSpc>
                <a:spcPct val="90000"/>
              </a:lnSpc>
              <a:spcBef>
                <a:spcPts val="0"/>
              </a:spcBef>
              <a:spcAft>
                <a:spcPts val="0"/>
              </a:spcAft>
              <a:buFontTx/>
              <a:buNone/>
              <a:defRPr sz="2000" b="1">
                <a:solidFill>
                  <a:schemeClr val="tx2"/>
                </a:solidFill>
              </a:defRPr>
            </a:lvl3pPr>
            <a:lvl4pPr marL="0" indent="0">
              <a:lnSpc>
                <a:spcPct val="90000"/>
              </a:lnSpc>
              <a:spcBef>
                <a:spcPts val="0"/>
              </a:spcBef>
              <a:spcAft>
                <a:spcPts val="0"/>
              </a:spcAft>
              <a:buFontTx/>
              <a:buNone/>
              <a:defRPr sz="2000" b="1">
                <a:solidFill>
                  <a:schemeClr val="tx2"/>
                </a:solidFill>
              </a:defRPr>
            </a:lvl4pPr>
            <a:lvl5pPr marL="0" indent="0">
              <a:lnSpc>
                <a:spcPct val="90000"/>
              </a:lnSpc>
              <a:spcBef>
                <a:spcPts val="0"/>
              </a:spcBef>
              <a:spcAft>
                <a:spcPts val="0"/>
              </a:spcAft>
              <a:buFontTx/>
              <a:buNone/>
              <a:defRPr sz="2000" b="1">
                <a:solidFill>
                  <a:schemeClr val="tx2"/>
                </a:solidFill>
              </a:defRPr>
            </a:lvl5pPr>
            <a:lvl6pPr marL="0" indent="0">
              <a:lnSpc>
                <a:spcPct val="90000"/>
              </a:lnSpc>
              <a:spcBef>
                <a:spcPts val="0"/>
              </a:spcBef>
              <a:spcAft>
                <a:spcPts val="0"/>
              </a:spcAft>
              <a:buFontTx/>
              <a:buNone/>
              <a:defRPr sz="2000" b="1">
                <a:solidFill>
                  <a:schemeClr val="tx2"/>
                </a:solidFill>
              </a:defRPr>
            </a:lvl6pPr>
            <a:lvl7pPr marL="0" indent="0">
              <a:lnSpc>
                <a:spcPct val="90000"/>
              </a:lnSpc>
              <a:spcBef>
                <a:spcPts val="0"/>
              </a:spcBef>
              <a:spcAft>
                <a:spcPts val="0"/>
              </a:spcAft>
              <a:buFontTx/>
              <a:buNone/>
              <a:defRPr sz="2000" b="1">
                <a:solidFill>
                  <a:schemeClr val="tx2"/>
                </a:solidFill>
              </a:defRPr>
            </a:lvl7pPr>
            <a:lvl8pPr marL="0" indent="0">
              <a:lnSpc>
                <a:spcPct val="90000"/>
              </a:lnSpc>
              <a:spcBef>
                <a:spcPts val="0"/>
              </a:spcBef>
              <a:spcAft>
                <a:spcPts val="0"/>
              </a:spcAft>
              <a:buFontTx/>
              <a:buNone/>
              <a:defRPr sz="2000" b="1">
                <a:solidFill>
                  <a:schemeClr val="tx2"/>
                </a:solidFill>
              </a:defRPr>
            </a:lvl8pPr>
            <a:lvl9pPr marL="0" indent="0">
              <a:lnSpc>
                <a:spcPct val="90000"/>
              </a:lnSpc>
              <a:spcBef>
                <a:spcPts val="0"/>
              </a:spcBef>
              <a:spcAft>
                <a:spcPts val="0"/>
              </a:spcAft>
              <a:buFontTx/>
              <a:buNone/>
              <a:defRPr sz="2000" b="1">
                <a:solidFill>
                  <a:schemeClr val="tx2"/>
                </a:solidFill>
              </a:defRPr>
            </a:lvl9pPr>
          </a:lstStyle>
          <a:p>
            <a:pPr lvl="0"/>
            <a:r>
              <a:rPr lang="da-DK" noProof="0" dirty="0"/>
              <a:t>Klik for at tilføje overskrift</a:t>
            </a:r>
          </a:p>
        </p:txBody>
      </p:sp>
      <p:sp>
        <p:nvSpPr>
          <p:cNvPr id="21" name="Text Placeholder 21">
            <a:extLst>
              <a:ext uri="{FF2B5EF4-FFF2-40B4-BE49-F238E27FC236}">
                <a16:creationId xmlns:a16="http://schemas.microsoft.com/office/drawing/2014/main" id="{D5F13A68-0992-A02D-2085-088F7FB386CF}"/>
              </a:ext>
            </a:extLst>
          </p:cNvPr>
          <p:cNvSpPr>
            <a:spLocks noGrp="1"/>
          </p:cNvSpPr>
          <p:nvPr>
            <p:ph type="body" sz="quarter" idx="23" hasCustomPrompt="1"/>
          </p:nvPr>
        </p:nvSpPr>
        <p:spPr>
          <a:xfrm>
            <a:off x="6908400" y="2438800"/>
            <a:ext cx="4212000" cy="460800"/>
          </a:xfrm>
        </p:spPr>
        <p:txBody>
          <a:bodyPr/>
          <a:lstStyle>
            <a:lvl1pPr marL="0" indent="0">
              <a:lnSpc>
                <a:spcPct val="100000"/>
              </a:lnSpc>
              <a:spcBef>
                <a:spcPts val="0"/>
              </a:spcBef>
              <a:spcAft>
                <a:spcPts val="600"/>
              </a:spcAft>
              <a:buFontTx/>
              <a:buNone/>
              <a:defRPr sz="1600" b="0">
                <a:solidFill>
                  <a:schemeClr val="accent1"/>
                </a:solidFill>
              </a:defRPr>
            </a:lvl1pPr>
            <a:lvl2pPr marL="0" indent="0">
              <a:lnSpc>
                <a:spcPct val="100000"/>
              </a:lnSpc>
              <a:spcBef>
                <a:spcPts val="0"/>
              </a:spcBef>
              <a:spcAft>
                <a:spcPts val="600"/>
              </a:spcAft>
              <a:buFontTx/>
              <a:buNone/>
              <a:defRPr sz="1600" b="0">
                <a:solidFill>
                  <a:schemeClr val="tx2"/>
                </a:solidFill>
              </a:defRPr>
            </a:lvl2pPr>
            <a:lvl3pPr marL="0" indent="0">
              <a:lnSpc>
                <a:spcPct val="100000"/>
              </a:lnSpc>
              <a:spcBef>
                <a:spcPts val="0"/>
              </a:spcBef>
              <a:spcAft>
                <a:spcPts val="600"/>
              </a:spcAft>
              <a:buFontTx/>
              <a:buNone/>
              <a:defRPr sz="1600" b="0">
                <a:solidFill>
                  <a:schemeClr val="tx2"/>
                </a:solidFill>
              </a:defRPr>
            </a:lvl3pPr>
            <a:lvl4pPr marL="0" indent="0">
              <a:lnSpc>
                <a:spcPct val="100000"/>
              </a:lnSpc>
              <a:spcBef>
                <a:spcPts val="0"/>
              </a:spcBef>
              <a:spcAft>
                <a:spcPts val="600"/>
              </a:spcAft>
              <a:buFontTx/>
              <a:buNone/>
              <a:defRPr sz="1600" b="0">
                <a:solidFill>
                  <a:schemeClr val="tx2"/>
                </a:solidFill>
              </a:defRPr>
            </a:lvl4pPr>
            <a:lvl5pPr marL="0" indent="0">
              <a:lnSpc>
                <a:spcPct val="100000"/>
              </a:lnSpc>
              <a:spcBef>
                <a:spcPts val="0"/>
              </a:spcBef>
              <a:spcAft>
                <a:spcPts val="600"/>
              </a:spcAft>
              <a:buFontTx/>
              <a:buNone/>
              <a:defRPr sz="1600" b="0">
                <a:solidFill>
                  <a:schemeClr val="tx2"/>
                </a:solidFill>
              </a:defRPr>
            </a:lvl5pPr>
            <a:lvl6pPr marL="0" indent="0">
              <a:lnSpc>
                <a:spcPct val="100000"/>
              </a:lnSpc>
              <a:spcBef>
                <a:spcPts val="0"/>
              </a:spcBef>
              <a:spcAft>
                <a:spcPts val="600"/>
              </a:spcAft>
              <a:buFontTx/>
              <a:buNone/>
              <a:defRPr sz="1600" b="0">
                <a:solidFill>
                  <a:schemeClr val="tx2"/>
                </a:solidFill>
              </a:defRPr>
            </a:lvl6pPr>
            <a:lvl7pPr marL="0" indent="0">
              <a:lnSpc>
                <a:spcPct val="100000"/>
              </a:lnSpc>
              <a:spcBef>
                <a:spcPts val="0"/>
              </a:spcBef>
              <a:spcAft>
                <a:spcPts val="600"/>
              </a:spcAft>
              <a:buFontTx/>
              <a:buNone/>
              <a:defRPr sz="1600" b="0">
                <a:solidFill>
                  <a:schemeClr val="tx2"/>
                </a:solidFill>
              </a:defRPr>
            </a:lvl7pPr>
            <a:lvl8pPr marL="0" indent="0">
              <a:lnSpc>
                <a:spcPct val="100000"/>
              </a:lnSpc>
              <a:spcBef>
                <a:spcPts val="0"/>
              </a:spcBef>
              <a:spcAft>
                <a:spcPts val="600"/>
              </a:spcAft>
              <a:buFontTx/>
              <a:buNone/>
              <a:defRPr sz="1600" b="0">
                <a:solidFill>
                  <a:schemeClr val="tx2"/>
                </a:solidFill>
              </a:defRPr>
            </a:lvl8pPr>
            <a:lvl9pPr marL="0" indent="0">
              <a:lnSpc>
                <a:spcPct val="100000"/>
              </a:lnSpc>
              <a:spcBef>
                <a:spcPts val="0"/>
              </a:spcBef>
              <a:spcAft>
                <a:spcPts val="600"/>
              </a:spcAft>
              <a:buFontTx/>
              <a:buNone/>
              <a:defRPr sz="1600" b="0">
                <a:solidFill>
                  <a:schemeClr val="tx2"/>
                </a:solidFill>
              </a:defRPr>
            </a:lvl9pPr>
          </a:lstStyle>
          <a:p>
            <a:pPr lvl="0"/>
            <a:r>
              <a:rPr lang="da-DK" noProof="0" dirty="0"/>
              <a:t>Klik for at tilføje tekst</a:t>
            </a:r>
          </a:p>
        </p:txBody>
      </p:sp>
      <p:sp>
        <p:nvSpPr>
          <p:cNvPr id="22" name="Text Placeholder 23">
            <a:extLst>
              <a:ext uri="{FF2B5EF4-FFF2-40B4-BE49-F238E27FC236}">
                <a16:creationId xmlns:a16="http://schemas.microsoft.com/office/drawing/2014/main" id="{1E1EDBBA-CC92-DD1B-0EA3-66A4ACDF4961}"/>
              </a:ext>
            </a:extLst>
          </p:cNvPr>
          <p:cNvSpPr>
            <a:spLocks noGrp="1"/>
          </p:cNvSpPr>
          <p:nvPr>
            <p:ph type="body" sz="quarter" idx="24" hasCustomPrompt="1"/>
          </p:nvPr>
        </p:nvSpPr>
        <p:spPr>
          <a:xfrm>
            <a:off x="6908400" y="3407262"/>
            <a:ext cx="4212000" cy="406800"/>
          </a:xfrm>
        </p:spPr>
        <p:txBody>
          <a:bodyPr/>
          <a:lstStyle>
            <a:lvl1pPr marL="0" indent="0">
              <a:lnSpc>
                <a:spcPct val="90000"/>
              </a:lnSpc>
              <a:spcBef>
                <a:spcPts val="0"/>
              </a:spcBef>
              <a:spcAft>
                <a:spcPts val="0"/>
              </a:spcAft>
              <a:buFontTx/>
              <a:buNone/>
              <a:defRPr sz="2000" b="1" baseline="0">
                <a:solidFill>
                  <a:schemeClr val="accent1"/>
                </a:solidFill>
              </a:defRPr>
            </a:lvl1pPr>
            <a:lvl2pPr marL="0" indent="0">
              <a:lnSpc>
                <a:spcPct val="90000"/>
              </a:lnSpc>
              <a:spcBef>
                <a:spcPts val="0"/>
              </a:spcBef>
              <a:spcAft>
                <a:spcPts val="0"/>
              </a:spcAft>
              <a:buFontTx/>
              <a:buNone/>
              <a:defRPr sz="2000" b="1">
                <a:solidFill>
                  <a:schemeClr val="tx2"/>
                </a:solidFill>
              </a:defRPr>
            </a:lvl2pPr>
            <a:lvl3pPr marL="0" indent="0">
              <a:lnSpc>
                <a:spcPct val="90000"/>
              </a:lnSpc>
              <a:spcBef>
                <a:spcPts val="0"/>
              </a:spcBef>
              <a:spcAft>
                <a:spcPts val="0"/>
              </a:spcAft>
              <a:buFontTx/>
              <a:buNone/>
              <a:defRPr sz="2000" b="1">
                <a:solidFill>
                  <a:schemeClr val="tx2"/>
                </a:solidFill>
              </a:defRPr>
            </a:lvl3pPr>
            <a:lvl4pPr marL="0" indent="0">
              <a:lnSpc>
                <a:spcPct val="90000"/>
              </a:lnSpc>
              <a:spcBef>
                <a:spcPts val="0"/>
              </a:spcBef>
              <a:spcAft>
                <a:spcPts val="0"/>
              </a:spcAft>
              <a:buFontTx/>
              <a:buNone/>
              <a:defRPr sz="2000" b="1">
                <a:solidFill>
                  <a:schemeClr val="tx2"/>
                </a:solidFill>
              </a:defRPr>
            </a:lvl4pPr>
            <a:lvl5pPr marL="0" indent="0">
              <a:lnSpc>
                <a:spcPct val="90000"/>
              </a:lnSpc>
              <a:spcBef>
                <a:spcPts val="0"/>
              </a:spcBef>
              <a:spcAft>
                <a:spcPts val="0"/>
              </a:spcAft>
              <a:buFontTx/>
              <a:buNone/>
              <a:defRPr sz="2000" b="1">
                <a:solidFill>
                  <a:schemeClr val="tx2"/>
                </a:solidFill>
              </a:defRPr>
            </a:lvl5pPr>
            <a:lvl6pPr marL="0" indent="0">
              <a:lnSpc>
                <a:spcPct val="90000"/>
              </a:lnSpc>
              <a:spcBef>
                <a:spcPts val="0"/>
              </a:spcBef>
              <a:spcAft>
                <a:spcPts val="0"/>
              </a:spcAft>
              <a:buFontTx/>
              <a:buNone/>
              <a:defRPr sz="2000" b="1">
                <a:solidFill>
                  <a:schemeClr val="tx2"/>
                </a:solidFill>
              </a:defRPr>
            </a:lvl6pPr>
            <a:lvl7pPr marL="0" indent="0">
              <a:lnSpc>
                <a:spcPct val="90000"/>
              </a:lnSpc>
              <a:spcBef>
                <a:spcPts val="0"/>
              </a:spcBef>
              <a:spcAft>
                <a:spcPts val="0"/>
              </a:spcAft>
              <a:buFontTx/>
              <a:buNone/>
              <a:defRPr sz="2000" b="1">
                <a:solidFill>
                  <a:schemeClr val="tx2"/>
                </a:solidFill>
              </a:defRPr>
            </a:lvl7pPr>
            <a:lvl8pPr marL="0" indent="0">
              <a:lnSpc>
                <a:spcPct val="90000"/>
              </a:lnSpc>
              <a:spcBef>
                <a:spcPts val="0"/>
              </a:spcBef>
              <a:spcAft>
                <a:spcPts val="0"/>
              </a:spcAft>
              <a:buFontTx/>
              <a:buNone/>
              <a:defRPr sz="2000" b="1">
                <a:solidFill>
                  <a:schemeClr val="tx2"/>
                </a:solidFill>
              </a:defRPr>
            </a:lvl8pPr>
            <a:lvl9pPr marL="0" indent="0">
              <a:lnSpc>
                <a:spcPct val="90000"/>
              </a:lnSpc>
              <a:spcBef>
                <a:spcPts val="0"/>
              </a:spcBef>
              <a:spcAft>
                <a:spcPts val="0"/>
              </a:spcAft>
              <a:buFontTx/>
              <a:buNone/>
              <a:defRPr sz="2000" b="1">
                <a:solidFill>
                  <a:schemeClr val="tx2"/>
                </a:solidFill>
              </a:defRPr>
            </a:lvl9pPr>
          </a:lstStyle>
          <a:p>
            <a:pPr lvl="0"/>
            <a:r>
              <a:rPr lang="da-DK" noProof="0" dirty="0"/>
              <a:t>Klik for at tilføje overskrift</a:t>
            </a:r>
          </a:p>
        </p:txBody>
      </p:sp>
      <p:sp>
        <p:nvSpPr>
          <p:cNvPr id="23" name="Text Placeholder 25">
            <a:extLst>
              <a:ext uri="{FF2B5EF4-FFF2-40B4-BE49-F238E27FC236}">
                <a16:creationId xmlns:a16="http://schemas.microsoft.com/office/drawing/2014/main" id="{B709458F-23CC-24F7-D0C5-5E4045FF801D}"/>
              </a:ext>
            </a:extLst>
          </p:cNvPr>
          <p:cNvSpPr>
            <a:spLocks noGrp="1"/>
          </p:cNvSpPr>
          <p:nvPr>
            <p:ph type="body" sz="quarter" idx="25" hasCustomPrompt="1"/>
          </p:nvPr>
        </p:nvSpPr>
        <p:spPr>
          <a:xfrm>
            <a:off x="6908400" y="3814062"/>
            <a:ext cx="4212000" cy="460800"/>
          </a:xfrm>
        </p:spPr>
        <p:txBody>
          <a:bodyPr/>
          <a:lstStyle>
            <a:lvl1pPr marL="0" indent="0">
              <a:lnSpc>
                <a:spcPct val="100000"/>
              </a:lnSpc>
              <a:spcBef>
                <a:spcPts val="0"/>
              </a:spcBef>
              <a:spcAft>
                <a:spcPts val="600"/>
              </a:spcAft>
              <a:buFontTx/>
              <a:buNone/>
              <a:defRPr sz="1600" b="0">
                <a:solidFill>
                  <a:schemeClr val="accent1"/>
                </a:solidFill>
              </a:defRPr>
            </a:lvl1pPr>
            <a:lvl2pPr marL="0" indent="0">
              <a:lnSpc>
                <a:spcPct val="100000"/>
              </a:lnSpc>
              <a:spcBef>
                <a:spcPts val="0"/>
              </a:spcBef>
              <a:spcAft>
                <a:spcPts val="600"/>
              </a:spcAft>
              <a:buFontTx/>
              <a:buNone/>
              <a:defRPr sz="1600" b="0">
                <a:solidFill>
                  <a:schemeClr val="tx2"/>
                </a:solidFill>
              </a:defRPr>
            </a:lvl2pPr>
            <a:lvl3pPr marL="0" indent="0">
              <a:lnSpc>
                <a:spcPct val="100000"/>
              </a:lnSpc>
              <a:spcBef>
                <a:spcPts val="0"/>
              </a:spcBef>
              <a:spcAft>
                <a:spcPts val="600"/>
              </a:spcAft>
              <a:buFontTx/>
              <a:buNone/>
              <a:defRPr sz="1600" b="0">
                <a:solidFill>
                  <a:schemeClr val="tx2"/>
                </a:solidFill>
              </a:defRPr>
            </a:lvl3pPr>
            <a:lvl4pPr marL="0" indent="0">
              <a:lnSpc>
                <a:spcPct val="100000"/>
              </a:lnSpc>
              <a:spcBef>
                <a:spcPts val="0"/>
              </a:spcBef>
              <a:spcAft>
                <a:spcPts val="600"/>
              </a:spcAft>
              <a:buFontTx/>
              <a:buNone/>
              <a:defRPr sz="1600" b="0">
                <a:solidFill>
                  <a:schemeClr val="tx2"/>
                </a:solidFill>
              </a:defRPr>
            </a:lvl4pPr>
            <a:lvl5pPr marL="0" indent="0">
              <a:lnSpc>
                <a:spcPct val="100000"/>
              </a:lnSpc>
              <a:spcBef>
                <a:spcPts val="0"/>
              </a:spcBef>
              <a:spcAft>
                <a:spcPts val="600"/>
              </a:spcAft>
              <a:buFontTx/>
              <a:buNone/>
              <a:defRPr sz="1600" b="0">
                <a:solidFill>
                  <a:schemeClr val="tx2"/>
                </a:solidFill>
              </a:defRPr>
            </a:lvl5pPr>
            <a:lvl6pPr marL="0" indent="0">
              <a:lnSpc>
                <a:spcPct val="100000"/>
              </a:lnSpc>
              <a:spcBef>
                <a:spcPts val="0"/>
              </a:spcBef>
              <a:spcAft>
                <a:spcPts val="600"/>
              </a:spcAft>
              <a:buFontTx/>
              <a:buNone/>
              <a:defRPr sz="1600" b="0">
                <a:solidFill>
                  <a:schemeClr val="tx2"/>
                </a:solidFill>
              </a:defRPr>
            </a:lvl6pPr>
            <a:lvl7pPr marL="0" indent="0">
              <a:lnSpc>
                <a:spcPct val="100000"/>
              </a:lnSpc>
              <a:spcBef>
                <a:spcPts val="0"/>
              </a:spcBef>
              <a:spcAft>
                <a:spcPts val="600"/>
              </a:spcAft>
              <a:buFontTx/>
              <a:buNone/>
              <a:defRPr sz="1600" b="0">
                <a:solidFill>
                  <a:schemeClr val="tx2"/>
                </a:solidFill>
              </a:defRPr>
            </a:lvl7pPr>
            <a:lvl8pPr marL="0" indent="0">
              <a:lnSpc>
                <a:spcPct val="100000"/>
              </a:lnSpc>
              <a:spcBef>
                <a:spcPts val="0"/>
              </a:spcBef>
              <a:spcAft>
                <a:spcPts val="600"/>
              </a:spcAft>
              <a:buFontTx/>
              <a:buNone/>
              <a:defRPr sz="1600" b="0">
                <a:solidFill>
                  <a:schemeClr val="tx2"/>
                </a:solidFill>
              </a:defRPr>
            </a:lvl8pPr>
            <a:lvl9pPr marL="0" indent="0">
              <a:lnSpc>
                <a:spcPct val="100000"/>
              </a:lnSpc>
              <a:spcBef>
                <a:spcPts val="0"/>
              </a:spcBef>
              <a:spcAft>
                <a:spcPts val="600"/>
              </a:spcAft>
              <a:buFontTx/>
              <a:buNone/>
              <a:defRPr sz="1600" b="0">
                <a:solidFill>
                  <a:schemeClr val="tx2"/>
                </a:solidFill>
              </a:defRPr>
            </a:lvl9pPr>
          </a:lstStyle>
          <a:p>
            <a:pPr lvl="0"/>
            <a:r>
              <a:rPr lang="da-DK" noProof="0" dirty="0"/>
              <a:t>Klik for at tilføje tekst</a:t>
            </a:r>
          </a:p>
        </p:txBody>
      </p:sp>
      <p:sp>
        <p:nvSpPr>
          <p:cNvPr id="24" name="Text Placeholder 27">
            <a:extLst>
              <a:ext uri="{FF2B5EF4-FFF2-40B4-BE49-F238E27FC236}">
                <a16:creationId xmlns:a16="http://schemas.microsoft.com/office/drawing/2014/main" id="{CB4AFC49-FF6C-C54D-8BD5-C159019A16AA}"/>
              </a:ext>
            </a:extLst>
          </p:cNvPr>
          <p:cNvSpPr>
            <a:spLocks noGrp="1"/>
          </p:cNvSpPr>
          <p:nvPr>
            <p:ph type="body" sz="quarter" idx="26" hasCustomPrompt="1"/>
          </p:nvPr>
        </p:nvSpPr>
        <p:spPr>
          <a:xfrm>
            <a:off x="6908400" y="4771425"/>
            <a:ext cx="4212000" cy="406800"/>
          </a:xfrm>
        </p:spPr>
        <p:txBody>
          <a:bodyPr/>
          <a:lstStyle>
            <a:lvl1pPr marL="0" indent="0">
              <a:lnSpc>
                <a:spcPct val="90000"/>
              </a:lnSpc>
              <a:spcBef>
                <a:spcPts val="0"/>
              </a:spcBef>
              <a:spcAft>
                <a:spcPts val="0"/>
              </a:spcAft>
              <a:buFontTx/>
              <a:buNone/>
              <a:defRPr sz="2000" b="1" baseline="0">
                <a:solidFill>
                  <a:schemeClr val="accent1"/>
                </a:solidFill>
              </a:defRPr>
            </a:lvl1pPr>
            <a:lvl2pPr marL="0" indent="0">
              <a:lnSpc>
                <a:spcPct val="90000"/>
              </a:lnSpc>
              <a:spcBef>
                <a:spcPts val="0"/>
              </a:spcBef>
              <a:spcAft>
                <a:spcPts val="0"/>
              </a:spcAft>
              <a:buFontTx/>
              <a:buNone/>
              <a:defRPr sz="2000" b="1">
                <a:solidFill>
                  <a:schemeClr val="tx2"/>
                </a:solidFill>
              </a:defRPr>
            </a:lvl2pPr>
            <a:lvl3pPr marL="0" indent="0">
              <a:lnSpc>
                <a:spcPct val="90000"/>
              </a:lnSpc>
              <a:spcBef>
                <a:spcPts val="0"/>
              </a:spcBef>
              <a:spcAft>
                <a:spcPts val="0"/>
              </a:spcAft>
              <a:buFontTx/>
              <a:buNone/>
              <a:defRPr sz="2000" b="1">
                <a:solidFill>
                  <a:schemeClr val="tx2"/>
                </a:solidFill>
              </a:defRPr>
            </a:lvl3pPr>
            <a:lvl4pPr marL="0" indent="0">
              <a:lnSpc>
                <a:spcPct val="90000"/>
              </a:lnSpc>
              <a:spcBef>
                <a:spcPts val="0"/>
              </a:spcBef>
              <a:spcAft>
                <a:spcPts val="0"/>
              </a:spcAft>
              <a:buFontTx/>
              <a:buNone/>
              <a:defRPr sz="2000" b="1">
                <a:solidFill>
                  <a:schemeClr val="tx2"/>
                </a:solidFill>
              </a:defRPr>
            </a:lvl4pPr>
            <a:lvl5pPr marL="0" indent="0">
              <a:lnSpc>
                <a:spcPct val="90000"/>
              </a:lnSpc>
              <a:spcBef>
                <a:spcPts val="0"/>
              </a:spcBef>
              <a:spcAft>
                <a:spcPts val="0"/>
              </a:spcAft>
              <a:buFontTx/>
              <a:buNone/>
              <a:defRPr sz="2000" b="1">
                <a:solidFill>
                  <a:schemeClr val="tx2"/>
                </a:solidFill>
              </a:defRPr>
            </a:lvl5pPr>
            <a:lvl6pPr marL="0" indent="0">
              <a:lnSpc>
                <a:spcPct val="90000"/>
              </a:lnSpc>
              <a:spcBef>
                <a:spcPts val="0"/>
              </a:spcBef>
              <a:spcAft>
                <a:spcPts val="0"/>
              </a:spcAft>
              <a:buFontTx/>
              <a:buNone/>
              <a:defRPr sz="2000" b="1">
                <a:solidFill>
                  <a:schemeClr val="tx2"/>
                </a:solidFill>
              </a:defRPr>
            </a:lvl6pPr>
            <a:lvl7pPr marL="0" indent="0">
              <a:lnSpc>
                <a:spcPct val="90000"/>
              </a:lnSpc>
              <a:spcBef>
                <a:spcPts val="0"/>
              </a:spcBef>
              <a:spcAft>
                <a:spcPts val="0"/>
              </a:spcAft>
              <a:buFontTx/>
              <a:buNone/>
              <a:defRPr sz="2000" b="1">
                <a:solidFill>
                  <a:schemeClr val="tx2"/>
                </a:solidFill>
              </a:defRPr>
            </a:lvl7pPr>
            <a:lvl8pPr marL="0" indent="0">
              <a:lnSpc>
                <a:spcPct val="90000"/>
              </a:lnSpc>
              <a:spcBef>
                <a:spcPts val="0"/>
              </a:spcBef>
              <a:spcAft>
                <a:spcPts val="0"/>
              </a:spcAft>
              <a:buFontTx/>
              <a:buNone/>
              <a:defRPr sz="2000" b="1">
                <a:solidFill>
                  <a:schemeClr val="tx2"/>
                </a:solidFill>
              </a:defRPr>
            </a:lvl8pPr>
            <a:lvl9pPr marL="0" indent="0">
              <a:lnSpc>
                <a:spcPct val="90000"/>
              </a:lnSpc>
              <a:spcBef>
                <a:spcPts val="0"/>
              </a:spcBef>
              <a:spcAft>
                <a:spcPts val="0"/>
              </a:spcAft>
              <a:buFontTx/>
              <a:buNone/>
              <a:defRPr sz="2000" b="1">
                <a:solidFill>
                  <a:schemeClr val="tx2"/>
                </a:solidFill>
              </a:defRPr>
            </a:lvl9pPr>
          </a:lstStyle>
          <a:p>
            <a:pPr lvl="0"/>
            <a:r>
              <a:rPr lang="da-DK" noProof="0" dirty="0"/>
              <a:t>Klik for at tilføje overskrift</a:t>
            </a:r>
          </a:p>
        </p:txBody>
      </p:sp>
      <p:sp>
        <p:nvSpPr>
          <p:cNvPr id="25" name="Text Placeholder 29">
            <a:extLst>
              <a:ext uri="{FF2B5EF4-FFF2-40B4-BE49-F238E27FC236}">
                <a16:creationId xmlns:a16="http://schemas.microsoft.com/office/drawing/2014/main" id="{0AD1C022-E77A-3740-3CE3-4B1CE7E2E59A}"/>
              </a:ext>
            </a:extLst>
          </p:cNvPr>
          <p:cNvSpPr>
            <a:spLocks noGrp="1"/>
          </p:cNvSpPr>
          <p:nvPr>
            <p:ph type="body" sz="quarter" idx="27" hasCustomPrompt="1"/>
          </p:nvPr>
        </p:nvSpPr>
        <p:spPr>
          <a:xfrm>
            <a:off x="6908400" y="5176625"/>
            <a:ext cx="4212000" cy="460800"/>
          </a:xfrm>
        </p:spPr>
        <p:txBody>
          <a:bodyPr/>
          <a:lstStyle>
            <a:lvl1pPr marL="0" indent="0">
              <a:lnSpc>
                <a:spcPct val="100000"/>
              </a:lnSpc>
              <a:spcBef>
                <a:spcPts val="0"/>
              </a:spcBef>
              <a:spcAft>
                <a:spcPts val="600"/>
              </a:spcAft>
              <a:buFontTx/>
              <a:buNone/>
              <a:defRPr sz="1600" b="0">
                <a:solidFill>
                  <a:schemeClr val="accent1"/>
                </a:solidFill>
              </a:defRPr>
            </a:lvl1pPr>
            <a:lvl2pPr marL="0" indent="0">
              <a:lnSpc>
                <a:spcPct val="100000"/>
              </a:lnSpc>
              <a:spcBef>
                <a:spcPts val="0"/>
              </a:spcBef>
              <a:spcAft>
                <a:spcPts val="600"/>
              </a:spcAft>
              <a:buFontTx/>
              <a:buNone/>
              <a:defRPr sz="1600" b="0">
                <a:solidFill>
                  <a:schemeClr val="tx2"/>
                </a:solidFill>
              </a:defRPr>
            </a:lvl2pPr>
            <a:lvl3pPr marL="0" indent="0">
              <a:lnSpc>
                <a:spcPct val="100000"/>
              </a:lnSpc>
              <a:spcBef>
                <a:spcPts val="0"/>
              </a:spcBef>
              <a:spcAft>
                <a:spcPts val="600"/>
              </a:spcAft>
              <a:buFontTx/>
              <a:buNone/>
              <a:defRPr sz="1600" b="0">
                <a:solidFill>
                  <a:schemeClr val="tx2"/>
                </a:solidFill>
              </a:defRPr>
            </a:lvl3pPr>
            <a:lvl4pPr marL="0" indent="0">
              <a:lnSpc>
                <a:spcPct val="100000"/>
              </a:lnSpc>
              <a:spcBef>
                <a:spcPts val="0"/>
              </a:spcBef>
              <a:spcAft>
                <a:spcPts val="600"/>
              </a:spcAft>
              <a:buFontTx/>
              <a:buNone/>
              <a:defRPr sz="1600" b="0">
                <a:solidFill>
                  <a:schemeClr val="tx2"/>
                </a:solidFill>
              </a:defRPr>
            </a:lvl4pPr>
            <a:lvl5pPr marL="0" indent="0">
              <a:lnSpc>
                <a:spcPct val="100000"/>
              </a:lnSpc>
              <a:spcBef>
                <a:spcPts val="0"/>
              </a:spcBef>
              <a:spcAft>
                <a:spcPts val="600"/>
              </a:spcAft>
              <a:buFontTx/>
              <a:buNone/>
              <a:defRPr sz="1600" b="0">
                <a:solidFill>
                  <a:schemeClr val="tx2"/>
                </a:solidFill>
              </a:defRPr>
            </a:lvl5pPr>
            <a:lvl6pPr marL="0" indent="0">
              <a:lnSpc>
                <a:spcPct val="100000"/>
              </a:lnSpc>
              <a:spcBef>
                <a:spcPts val="0"/>
              </a:spcBef>
              <a:spcAft>
                <a:spcPts val="600"/>
              </a:spcAft>
              <a:buFontTx/>
              <a:buNone/>
              <a:defRPr sz="1600" b="0">
                <a:solidFill>
                  <a:schemeClr val="tx2"/>
                </a:solidFill>
              </a:defRPr>
            </a:lvl6pPr>
            <a:lvl7pPr marL="0" indent="0">
              <a:lnSpc>
                <a:spcPct val="100000"/>
              </a:lnSpc>
              <a:spcBef>
                <a:spcPts val="0"/>
              </a:spcBef>
              <a:spcAft>
                <a:spcPts val="600"/>
              </a:spcAft>
              <a:buFontTx/>
              <a:buNone/>
              <a:defRPr sz="1600" b="0">
                <a:solidFill>
                  <a:schemeClr val="tx2"/>
                </a:solidFill>
              </a:defRPr>
            </a:lvl7pPr>
            <a:lvl8pPr marL="0" indent="0">
              <a:lnSpc>
                <a:spcPct val="100000"/>
              </a:lnSpc>
              <a:spcBef>
                <a:spcPts val="0"/>
              </a:spcBef>
              <a:spcAft>
                <a:spcPts val="600"/>
              </a:spcAft>
              <a:buFontTx/>
              <a:buNone/>
              <a:defRPr sz="1600" b="0">
                <a:solidFill>
                  <a:schemeClr val="tx2"/>
                </a:solidFill>
              </a:defRPr>
            </a:lvl8pPr>
            <a:lvl9pPr marL="0" indent="0">
              <a:lnSpc>
                <a:spcPct val="100000"/>
              </a:lnSpc>
              <a:spcBef>
                <a:spcPts val="0"/>
              </a:spcBef>
              <a:spcAft>
                <a:spcPts val="600"/>
              </a:spcAft>
              <a:buFontTx/>
              <a:buNone/>
              <a:defRPr sz="1600" b="0">
                <a:solidFill>
                  <a:schemeClr val="tx2"/>
                </a:solidFill>
              </a:defRPr>
            </a:lvl9pPr>
          </a:lstStyle>
          <a:p>
            <a:pPr lvl="0"/>
            <a:r>
              <a:rPr lang="da-DK" noProof="0" dirty="0"/>
              <a:t>Klik for at tilføje tekst</a:t>
            </a:r>
          </a:p>
        </p:txBody>
      </p:sp>
      <p:sp>
        <p:nvSpPr>
          <p:cNvPr id="14" name="Picture Placeholder 13">
            <a:extLst>
              <a:ext uri="{FF2B5EF4-FFF2-40B4-BE49-F238E27FC236}">
                <a16:creationId xmlns:a16="http://schemas.microsoft.com/office/drawing/2014/main" id="{FBDD3744-46F2-736A-4038-673D1FF9CD30}"/>
              </a:ext>
            </a:extLst>
          </p:cNvPr>
          <p:cNvSpPr>
            <a:spLocks noGrp="1" noChangeAspect="1"/>
          </p:cNvSpPr>
          <p:nvPr>
            <p:ph type="pic" sz="quarter" idx="31" hasCustomPrompt="1"/>
          </p:nvPr>
        </p:nvSpPr>
        <p:spPr>
          <a:xfrm>
            <a:off x="812800" y="1897200"/>
            <a:ext cx="612000" cy="612000"/>
          </a:xfrm>
        </p:spPr>
        <p:txBody>
          <a:bodyPr wrap="none" bIns="684000" anchor="b" anchorCtr="0"/>
          <a:lstStyle>
            <a:lvl1pPr marL="0" indent="0">
              <a:lnSpc>
                <a:spcPct val="100000"/>
              </a:lnSpc>
              <a:spcAft>
                <a:spcPts val="0"/>
              </a:spcAft>
              <a:buNone/>
              <a:defRPr sz="1000"/>
            </a:lvl1pPr>
          </a:lstStyle>
          <a:p>
            <a:r>
              <a:rPr lang="da-DK" dirty="0"/>
              <a:t>Indsæt ikon: Kopiér ikon fra ikon-slidet</a:t>
            </a:r>
            <a:br>
              <a:rPr lang="da-DK" dirty="0"/>
            </a:br>
            <a:r>
              <a:rPr lang="da-DK" dirty="0"/>
              <a:t>Klik på rammen, indsæt kopieret ikon</a:t>
            </a:r>
          </a:p>
        </p:txBody>
      </p:sp>
      <p:sp>
        <p:nvSpPr>
          <p:cNvPr id="18" name="Picture Placeholder 13">
            <a:extLst>
              <a:ext uri="{FF2B5EF4-FFF2-40B4-BE49-F238E27FC236}">
                <a16:creationId xmlns:a16="http://schemas.microsoft.com/office/drawing/2014/main" id="{563958C5-3660-498E-C474-E4688C827CDB}"/>
              </a:ext>
            </a:extLst>
          </p:cNvPr>
          <p:cNvSpPr>
            <a:spLocks noGrp="1" noChangeAspect="1"/>
          </p:cNvSpPr>
          <p:nvPr>
            <p:ph type="pic" sz="quarter" idx="32" hasCustomPrompt="1"/>
          </p:nvPr>
        </p:nvSpPr>
        <p:spPr>
          <a:xfrm>
            <a:off x="812800" y="3266248"/>
            <a:ext cx="612000" cy="612000"/>
          </a:xfrm>
        </p:spPr>
        <p:txBody>
          <a:bodyPr wrap="none" bIns="684000" anchor="b" anchorCtr="0"/>
          <a:lstStyle>
            <a:lvl1pPr marL="0" indent="0">
              <a:lnSpc>
                <a:spcPct val="100000"/>
              </a:lnSpc>
              <a:spcAft>
                <a:spcPts val="0"/>
              </a:spcAft>
              <a:buNone/>
              <a:defRPr sz="1000"/>
            </a:lvl1pPr>
          </a:lstStyle>
          <a:p>
            <a:r>
              <a:rPr lang="da-DK" dirty="0"/>
              <a:t>Indsæt ikon: Kopiér ikon fra ikon-slidet</a:t>
            </a:r>
            <a:br>
              <a:rPr lang="da-DK" dirty="0"/>
            </a:br>
            <a:r>
              <a:rPr lang="da-DK" dirty="0"/>
              <a:t>Klik på rammen, indsæt kopieret ikon</a:t>
            </a:r>
          </a:p>
        </p:txBody>
      </p:sp>
      <p:sp>
        <p:nvSpPr>
          <p:cNvPr id="19" name="Picture Placeholder 13">
            <a:extLst>
              <a:ext uri="{FF2B5EF4-FFF2-40B4-BE49-F238E27FC236}">
                <a16:creationId xmlns:a16="http://schemas.microsoft.com/office/drawing/2014/main" id="{3313FA27-C7FC-F21E-37A1-4C534FB1614F}"/>
              </a:ext>
            </a:extLst>
          </p:cNvPr>
          <p:cNvSpPr>
            <a:spLocks noGrp="1" noChangeAspect="1"/>
          </p:cNvSpPr>
          <p:nvPr>
            <p:ph type="pic" sz="quarter" idx="33" hasCustomPrompt="1"/>
          </p:nvPr>
        </p:nvSpPr>
        <p:spPr>
          <a:xfrm>
            <a:off x="812800" y="4635132"/>
            <a:ext cx="612000" cy="612000"/>
          </a:xfrm>
        </p:spPr>
        <p:txBody>
          <a:bodyPr wrap="none" bIns="684000" anchor="b" anchorCtr="0"/>
          <a:lstStyle>
            <a:lvl1pPr marL="0" indent="0">
              <a:lnSpc>
                <a:spcPct val="100000"/>
              </a:lnSpc>
              <a:spcAft>
                <a:spcPts val="0"/>
              </a:spcAft>
              <a:buNone/>
              <a:defRPr sz="1000"/>
            </a:lvl1pPr>
          </a:lstStyle>
          <a:p>
            <a:r>
              <a:rPr lang="da-DK" dirty="0"/>
              <a:t>Indsæt ikon: Kopiér ikon fra ikon-slidet</a:t>
            </a:r>
            <a:br>
              <a:rPr lang="da-DK" dirty="0"/>
            </a:br>
            <a:r>
              <a:rPr lang="da-DK" dirty="0"/>
              <a:t>Klik på rammen, indsæt kopieret ikon</a:t>
            </a:r>
          </a:p>
        </p:txBody>
      </p:sp>
      <p:sp>
        <p:nvSpPr>
          <p:cNvPr id="29" name="Picture Placeholder 13">
            <a:extLst>
              <a:ext uri="{FF2B5EF4-FFF2-40B4-BE49-F238E27FC236}">
                <a16:creationId xmlns:a16="http://schemas.microsoft.com/office/drawing/2014/main" id="{8C9EFC75-2144-FB95-5D8B-93B278ACA065}"/>
              </a:ext>
            </a:extLst>
          </p:cNvPr>
          <p:cNvSpPr>
            <a:spLocks noGrp="1" noChangeAspect="1"/>
          </p:cNvSpPr>
          <p:nvPr>
            <p:ph type="pic" sz="quarter" idx="34" hasCustomPrompt="1"/>
          </p:nvPr>
        </p:nvSpPr>
        <p:spPr>
          <a:xfrm>
            <a:off x="6096000" y="1897200"/>
            <a:ext cx="612000" cy="612000"/>
          </a:xfrm>
        </p:spPr>
        <p:txBody>
          <a:bodyPr wrap="none" bIns="684000" anchor="b" anchorCtr="0"/>
          <a:lstStyle>
            <a:lvl1pPr marL="0" indent="0">
              <a:lnSpc>
                <a:spcPct val="100000"/>
              </a:lnSpc>
              <a:spcAft>
                <a:spcPts val="0"/>
              </a:spcAft>
              <a:buNone/>
              <a:defRPr sz="1000"/>
            </a:lvl1pPr>
          </a:lstStyle>
          <a:p>
            <a:r>
              <a:rPr lang="da-DK" dirty="0"/>
              <a:t>Indsæt ikon: Kopiér ikon fra ikon-slidet</a:t>
            </a:r>
            <a:br>
              <a:rPr lang="da-DK" dirty="0"/>
            </a:br>
            <a:r>
              <a:rPr lang="da-DK" dirty="0"/>
              <a:t>Klik på rammen, indsæt kopieret ikon</a:t>
            </a:r>
          </a:p>
        </p:txBody>
      </p:sp>
      <p:sp>
        <p:nvSpPr>
          <p:cNvPr id="30" name="Picture Placeholder 13">
            <a:extLst>
              <a:ext uri="{FF2B5EF4-FFF2-40B4-BE49-F238E27FC236}">
                <a16:creationId xmlns:a16="http://schemas.microsoft.com/office/drawing/2014/main" id="{0055D355-8362-BFF1-4109-3CA246F1B378}"/>
              </a:ext>
            </a:extLst>
          </p:cNvPr>
          <p:cNvSpPr>
            <a:spLocks noGrp="1" noChangeAspect="1"/>
          </p:cNvSpPr>
          <p:nvPr>
            <p:ph type="pic" sz="quarter" idx="35" hasCustomPrompt="1"/>
          </p:nvPr>
        </p:nvSpPr>
        <p:spPr>
          <a:xfrm>
            <a:off x="6096000" y="3266248"/>
            <a:ext cx="612000" cy="612000"/>
          </a:xfrm>
        </p:spPr>
        <p:txBody>
          <a:bodyPr wrap="none" bIns="684000" anchor="b" anchorCtr="0"/>
          <a:lstStyle>
            <a:lvl1pPr marL="0" indent="0">
              <a:lnSpc>
                <a:spcPct val="100000"/>
              </a:lnSpc>
              <a:spcAft>
                <a:spcPts val="0"/>
              </a:spcAft>
              <a:buNone/>
              <a:defRPr sz="1000"/>
            </a:lvl1pPr>
          </a:lstStyle>
          <a:p>
            <a:r>
              <a:rPr lang="da-DK" dirty="0"/>
              <a:t>Indsæt ikon: Kopiér ikon fra ikon-slidet</a:t>
            </a:r>
            <a:br>
              <a:rPr lang="da-DK" dirty="0"/>
            </a:br>
            <a:r>
              <a:rPr lang="da-DK" dirty="0"/>
              <a:t>Klik på rammen, indsæt kopieret ikon</a:t>
            </a:r>
          </a:p>
        </p:txBody>
      </p:sp>
      <p:sp>
        <p:nvSpPr>
          <p:cNvPr id="31" name="Picture Placeholder 13">
            <a:extLst>
              <a:ext uri="{FF2B5EF4-FFF2-40B4-BE49-F238E27FC236}">
                <a16:creationId xmlns:a16="http://schemas.microsoft.com/office/drawing/2014/main" id="{5CB24E14-2071-2332-7A3A-AABB21F221B4}"/>
              </a:ext>
            </a:extLst>
          </p:cNvPr>
          <p:cNvSpPr>
            <a:spLocks noGrp="1" noChangeAspect="1"/>
          </p:cNvSpPr>
          <p:nvPr>
            <p:ph type="pic" sz="quarter" idx="36" hasCustomPrompt="1"/>
          </p:nvPr>
        </p:nvSpPr>
        <p:spPr>
          <a:xfrm>
            <a:off x="6096000" y="4635132"/>
            <a:ext cx="612000" cy="612000"/>
          </a:xfrm>
        </p:spPr>
        <p:txBody>
          <a:bodyPr wrap="none" bIns="684000" anchor="b" anchorCtr="0"/>
          <a:lstStyle>
            <a:lvl1pPr marL="0" indent="0">
              <a:lnSpc>
                <a:spcPct val="100000"/>
              </a:lnSpc>
              <a:spcAft>
                <a:spcPts val="0"/>
              </a:spcAft>
              <a:buNone/>
              <a:defRPr sz="1000"/>
            </a:lvl1pPr>
          </a:lstStyle>
          <a:p>
            <a:r>
              <a:rPr lang="da-DK" dirty="0"/>
              <a:t>Indsæt ikon: Kopiér ikon fra ikon-slidet</a:t>
            </a:r>
            <a:br>
              <a:rPr lang="da-DK" dirty="0"/>
            </a:br>
            <a:r>
              <a:rPr lang="da-DK" dirty="0"/>
              <a:t>Klik på rammen, indsæt kopieret ikon</a:t>
            </a:r>
          </a:p>
        </p:txBody>
      </p:sp>
    </p:spTree>
    <p:extLst>
      <p:ext uri="{BB962C8B-B14F-4D97-AF65-F5344CB8AC3E}">
        <p14:creationId xmlns:p14="http://schemas.microsoft.com/office/powerpoint/2010/main" val="92094132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ks ikoner og tekst B">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037F398-E5AE-CE63-BA0E-2E5292F937BF}"/>
              </a:ext>
            </a:extLst>
          </p:cNvPr>
          <p:cNvSpPr/>
          <p:nvPr userDrawn="1"/>
        </p:nvSpPr>
        <p:spPr>
          <a:xfrm>
            <a:off x="406400" y="0"/>
            <a:ext cx="11379200" cy="60452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3" name="Slide Number Placeholder 2">
            <a:extLst>
              <a:ext uri="{FF2B5EF4-FFF2-40B4-BE49-F238E27FC236}">
                <a16:creationId xmlns:a16="http://schemas.microsoft.com/office/drawing/2014/main" id="{C5540551-B70E-E33A-46CA-EB41554C1AE3}"/>
              </a:ext>
            </a:extLst>
          </p:cNvPr>
          <p:cNvSpPr>
            <a:spLocks noGrp="1"/>
          </p:cNvSpPr>
          <p:nvPr>
            <p:ph type="sldNum" sz="quarter" idx="10"/>
          </p:nvPr>
        </p:nvSpPr>
        <p:spPr/>
        <p:txBody>
          <a:bodyPr/>
          <a:lstStyle/>
          <a:p>
            <a:fld id="{24C8C45C-947F-4981-8B3F-4F32E973C901}" type="slidenum">
              <a:rPr lang="da-DK" smtClean="0"/>
              <a:pPr/>
              <a:t>‹nr.›</a:t>
            </a:fld>
            <a:endParaRPr lang="da-DK" dirty="0"/>
          </a:p>
        </p:txBody>
      </p:sp>
      <p:sp>
        <p:nvSpPr>
          <p:cNvPr id="4" name="Date Placeholder 3" hidden="1">
            <a:extLst>
              <a:ext uri="{FF2B5EF4-FFF2-40B4-BE49-F238E27FC236}">
                <a16:creationId xmlns:a16="http://schemas.microsoft.com/office/drawing/2014/main" id="{81A95D3A-EA64-B0AE-D22F-794B2F0E727D}"/>
              </a:ext>
            </a:extLst>
          </p:cNvPr>
          <p:cNvSpPr>
            <a:spLocks noGrp="1"/>
          </p:cNvSpPr>
          <p:nvPr>
            <p:ph type="dt" sz="half" idx="11"/>
          </p:nvPr>
        </p:nvSpPr>
        <p:spPr/>
        <p:txBody>
          <a:bodyPr/>
          <a:lstStyle/>
          <a:p>
            <a:fld id="{AC78E449-52C4-419F-BF2A-B4CAC5A3BB5A}" type="datetime2">
              <a:rPr lang="da-DK" smtClean="0"/>
              <a:t>4. november 2026</a:t>
            </a:fld>
            <a:endParaRPr lang="da-DK" dirty="0"/>
          </a:p>
        </p:txBody>
      </p:sp>
      <p:sp>
        <p:nvSpPr>
          <p:cNvPr id="5" name="Footer Placeholder 4" hidden="1">
            <a:extLst>
              <a:ext uri="{FF2B5EF4-FFF2-40B4-BE49-F238E27FC236}">
                <a16:creationId xmlns:a16="http://schemas.microsoft.com/office/drawing/2014/main" id="{740892CB-CC60-9DDB-6905-029B5D8B7A38}"/>
              </a:ext>
            </a:extLst>
          </p:cNvPr>
          <p:cNvSpPr>
            <a:spLocks noGrp="1"/>
          </p:cNvSpPr>
          <p:nvPr>
            <p:ph type="ftr" sz="quarter" idx="12"/>
          </p:nvPr>
        </p:nvSpPr>
        <p:spPr/>
        <p:txBody>
          <a:bodyPr/>
          <a:lstStyle/>
          <a:p>
            <a:endParaRPr lang="da-DK" dirty="0"/>
          </a:p>
        </p:txBody>
      </p:sp>
      <p:sp>
        <p:nvSpPr>
          <p:cNvPr id="2" name="Title 1">
            <a:extLst>
              <a:ext uri="{FF2B5EF4-FFF2-40B4-BE49-F238E27FC236}">
                <a16:creationId xmlns:a16="http://schemas.microsoft.com/office/drawing/2014/main" id="{09096ACA-1398-9098-38E9-3E052EDEED5D}"/>
              </a:ext>
            </a:extLst>
          </p:cNvPr>
          <p:cNvSpPr>
            <a:spLocks noGrp="1"/>
          </p:cNvSpPr>
          <p:nvPr>
            <p:ph type="title" hasCustomPrompt="1"/>
          </p:nvPr>
        </p:nvSpPr>
        <p:spPr/>
        <p:txBody>
          <a:bodyPr/>
          <a:lstStyle/>
          <a:p>
            <a:r>
              <a:rPr lang="da-DK" dirty="0"/>
              <a:t>Klik for at tilføje titel</a:t>
            </a:r>
          </a:p>
        </p:txBody>
      </p:sp>
      <p:sp>
        <p:nvSpPr>
          <p:cNvPr id="8" name="Text Placeholder 7">
            <a:extLst>
              <a:ext uri="{FF2B5EF4-FFF2-40B4-BE49-F238E27FC236}">
                <a16:creationId xmlns:a16="http://schemas.microsoft.com/office/drawing/2014/main" id="{0FE1DD2D-BE0A-F97F-4546-79D731B9B64D}"/>
              </a:ext>
            </a:extLst>
          </p:cNvPr>
          <p:cNvSpPr>
            <a:spLocks noGrp="1"/>
          </p:cNvSpPr>
          <p:nvPr>
            <p:ph type="body" sz="quarter" idx="13" hasCustomPrompt="1"/>
          </p:nvPr>
        </p:nvSpPr>
        <p:spPr>
          <a:xfrm>
            <a:off x="1627200" y="2032000"/>
            <a:ext cx="4212000" cy="406800"/>
          </a:xfrm>
        </p:spPr>
        <p:txBody>
          <a:bodyPr/>
          <a:lstStyle>
            <a:lvl1pPr marL="0" indent="0">
              <a:lnSpc>
                <a:spcPct val="90000"/>
              </a:lnSpc>
              <a:spcBef>
                <a:spcPts val="0"/>
              </a:spcBef>
              <a:spcAft>
                <a:spcPts val="0"/>
              </a:spcAft>
              <a:buFontTx/>
              <a:buNone/>
              <a:defRPr sz="2000" b="1" baseline="0">
                <a:solidFill>
                  <a:schemeClr val="accent1"/>
                </a:solidFill>
              </a:defRPr>
            </a:lvl1pPr>
            <a:lvl2pPr marL="0" indent="0">
              <a:lnSpc>
                <a:spcPct val="90000"/>
              </a:lnSpc>
              <a:spcBef>
                <a:spcPts val="0"/>
              </a:spcBef>
              <a:spcAft>
                <a:spcPts val="0"/>
              </a:spcAft>
              <a:buFontTx/>
              <a:buNone/>
              <a:defRPr sz="2000" b="1">
                <a:solidFill>
                  <a:schemeClr val="tx2"/>
                </a:solidFill>
              </a:defRPr>
            </a:lvl2pPr>
            <a:lvl3pPr marL="0" indent="0">
              <a:lnSpc>
                <a:spcPct val="90000"/>
              </a:lnSpc>
              <a:spcBef>
                <a:spcPts val="0"/>
              </a:spcBef>
              <a:spcAft>
                <a:spcPts val="0"/>
              </a:spcAft>
              <a:buFontTx/>
              <a:buNone/>
              <a:defRPr sz="2000" b="1">
                <a:solidFill>
                  <a:schemeClr val="tx2"/>
                </a:solidFill>
              </a:defRPr>
            </a:lvl3pPr>
            <a:lvl4pPr marL="0" indent="0">
              <a:lnSpc>
                <a:spcPct val="90000"/>
              </a:lnSpc>
              <a:spcBef>
                <a:spcPts val="0"/>
              </a:spcBef>
              <a:spcAft>
                <a:spcPts val="0"/>
              </a:spcAft>
              <a:buFontTx/>
              <a:buNone/>
              <a:defRPr sz="2000" b="1">
                <a:solidFill>
                  <a:schemeClr val="tx2"/>
                </a:solidFill>
              </a:defRPr>
            </a:lvl4pPr>
            <a:lvl5pPr marL="0" indent="0">
              <a:lnSpc>
                <a:spcPct val="90000"/>
              </a:lnSpc>
              <a:spcBef>
                <a:spcPts val="0"/>
              </a:spcBef>
              <a:spcAft>
                <a:spcPts val="0"/>
              </a:spcAft>
              <a:buFontTx/>
              <a:buNone/>
              <a:defRPr sz="2000" b="1">
                <a:solidFill>
                  <a:schemeClr val="tx2"/>
                </a:solidFill>
              </a:defRPr>
            </a:lvl5pPr>
            <a:lvl6pPr marL="0" indent="0">
              <a:lnSpc>
                <a:spcPct val="90000"/>
              </a:lnSpc>
              <a:spcBef>
                <a:spcPts val="0"/>
              </a:spcBef>
              <a:spcAft>
                <a:spcPts val="0"/>
              </a:spcAft>
              <a:buFontTx/>
              <a:buNone/>
              <a:defRPr sz="2000" b="1">
                <a:solidFill>
                  <a:schemeClr val="tx2"/>
                </a:solidFill>
              </a:defRPr>
            </a:lvl6pPr>
            <a:lvl7pPr marL="0" indent="0">
              <a:lnSpc>
                <a:spcPct val="90000"/>
              </a:lnSpc>
              <a:spcBef>
                <a:spcPts val="0"/>
              </a:spcBef>
              <a:spcAft>
                <a:spcPts val="0"/>
              </a:spcAft>
              <a:buFontTx/>
              <a:buNone/>
              <a:defRPr sz="2000" b="1">
                <a:solidFill>
                  <a:schemeClr val="tx2"/>
                </a:solidFill>
              </a:defRPr>
            </a:lvl7pPr>
            <a:lvl8pPr marL="0" indent="0">
              <a:lnSpc>
                <a:spcPct val="90000"/>
              </a:lnSpc>
              <a:spcBef>
                <a:spcPts val="0"/>
              </a:spcBef>
              <a:spcAft>
                <a:spcPts val="0"/>
              </a:spcAft>
              <a:buFontTx/>
              <a:buNone/>
              <a:defRPr sz="2000" b="1">
                <a:solidFill>
                  <a:schemeClr val="tx2"/>
                </a:solidFill>
              </a:defRPr>
            </a:lvl8pPr>
            <a:lvl9pPr marL="0" indent="0">
              <a:lnSpc>
                <a:spcPct val="90000"/>
              </a:lnSpc>
              <a:spcBef>
                <a:spcPts val="0"/>
              </a:spcBef>
              <a:spcAft>
                <a:spcPts val="0"/>
              </a:spcAft>
              <a:buFontTx/>
              <a:buNone/>
              <a:defRPr sz="2000" b="1">
                <a:solidFill>
                  <a:schemeClr val="tx2"/>
                </a:solidFill>
              </a:defRPr>
            </a:lvl9pPr>
          </a:lstStyle>
          <a:p>
            <a:pPr lvl="0"/>
            <a:r>
              <a:rPr lang="da-DK" noProof="0" dirty="0"/>
              <a:t>Klik for at tilføje overskrift</a:t>
            </a:r>
          </a:p>
        </p:txBody>
      </p:sp>
      <p:sp>
        <p:nvSpPr>
          <p:cNvPr id="9" name="Text Placeholder 9">
            <a:extLst>
              <a:ext uri="{FF2B5EF4-FFF2-40B4-BE49-F238E27FC236}">
                <a16:creationId xmlns:a16="http://schemas.microsoft.com/office/drawing/2014/main" id="{2D934099-829D-DC4F-48FB-F639281F9410}"/>
              </a:ext>
            </a:extLst>
          </p:cNvPr>
          <p:cNvSpPr>
            <a:spLocks noGrp="1"/>
          </p:cNvSpPr>
          <p:nvPr>
            <p:ph type="body" sz="quarter" idx="14" hasCustomPrompt="1"/>
          </p:nvPr>
        </p:nvSpPr>
        <p:spPr>
          <a:xfrm>
            <a:off x="1627200" y="2438800"/>
            <a:ext cx="4212000" cy="460800"/>
          </a:xfrm>
        </p:spPr>
        <p:txBody>
          <a:bodyPr/>
          <a:lstStyle>
            <a:lvl1pPr marL="0" indent="0">
              <a:lnSpc>
                <a:spcPct val="100000"/>
              </a:lnSpc>
              <a:spcBef>
                <a:spcPts val="0"/>
              </a:spcBef>
              <a:spcAft>
                <a:spcPts val="600"/>
              </a:spcAft>
              <a:buFontTx/>
              <a:buNone/>
              <a:defRPr sz="1600" b="0">
                <a:solidFill>
                  <a:schemeClr val="accent1"/>
                </a:solidFill>
              </a:defRPr>
            </a:lvl1pPr>
            <a:lvl2pPr marL="0" indent="0">
              <a:lnSpc>
                <a:spcPct val="100000"/>
              </a:lnSpc>
              <a:spcBef>
                <a:spcPts val="0"/>
              </a:spcBef>
              <a:spcAft>
                <a:spcPts val="600"/>
              </a:spcAft>
              <a:buFontTx/>
              <a:buNone/>
              <a:defRPr sz="1600" b="0">
                <a:solidFill>
                  <a:schemeClr val="tx2"/>
                </a:solidFill>
              </a:defRPr>
            </a:lvl2pPr>
            <a:lvl3pPr marL="0" indent="0">
              <a:lnSpc>
                <a:spcPct val="100000"/>
              </a:lnSpc>
              <a:spcBef>
                <a:spcPts val="0"/>
              </a:spcBef>
              <a:spcAft>
                <a:spcPts val="600"/>
              </a:spcAft>
              <a:buFontTx/>
              <a:buNone/>
              <a:defRPr sz="1600" b="0">
                <a:solidFill>
                  <a:schemeClr val="tx2"/>
                </a:solidFill>
              </a:defRPr>
            </a:lvl3pPr>
            <a:lvl4pPr marL="0" indent="0">
              <a:lnSpc>
                <a:spcPct val="100000"/>
              </a:lnSpc>
              <a:spcBef>
                <a:spcPts val="0"/>
              </a:spcBef>
              <a:spcAft>
                <a:spcPts val="600"/>
              </a:spcAft>
              <a:buFontTx/>
              <a:buNone/>
              <a:defRPr sz="1600" b="0">
                <a:solidFill>
                  <a:schemeClr val="tx2"/>
                </a:solidFill>
              </a:defRPr>
            </a:lvl4pPr>
            <a:lvl5pPr marL="0" indent="0">
              <a:lnSpc>
                <a:spcPct val="100000"/>
              </a:lnSpc>
              <a:spcBef>
                <a:spcPts val="0"/>
              </a:spcBef>
              <a:spcAft>
                <a:spcPts val="600"/>
              </a:spcAft>
              <a:buFontTx/>
              <a:buNone/>
              <a:defRPr sz="1600" b="0">
                <a:solidFill>
                  <a:schemeClr val="tx2"/>
                </a:solidFill>
              </a:defRPr>
            </a:lvl5pPr>
            <a:lvl6pPr marL="0" indent="0">
              <a:lnSpc>
                <a:spcPct val="100000"/>
              </a:lnSpc>
              <a:spcBef>
                <a:spcPts val="0"/>
              </a:spcBef>
              <a:spcAft>
                <a:spcPts val="600"/>
              </a:spcAft>
              <a:buFontTx/>
              <a:buNone/>
              <a:defRPr sz="1600" b="0">
                <a:solidFill>
                  <a:schemeClr val="tx2"/>
                </a:solidFill>
              </a:defRPr>
            </a:lvl6pPr>
            <a:lvl7pPr marL="0" indent="0">
              <a:lnSpc>
                <a:spcPct val="100000"/>
              </a:lnSpc>
              <a:spcBef>
                <a:spcPts val="0"/>
              </a:spcBef>
              <a:spcAft>
                <a:spcPts val="600"/>
              </a:spcAft>
              <a:buFontTx/>
              <a:buNone/>
              <a:defRPr sz="1600" b="0">
                <a:solidFill>
                  <a:schemeClr val="tx2"/>
                </a:solidFill>
              </a:defRPr>
            </a:lvl7pPr>
            <a:lvl8pPr marL="0" indent="0">
              <a:lnSpc>
                <a:spcPct val="100000"/>
              </a:lnSpc>
              <a:spcBef>
                <a:spcPts val="0"/>
              </a:spcBef>
              <a:spcAft>
                <a:spcPts val="600"/>
              </a:spcAft>
              <a:buFontTx/>
              <a:buNone/>
              <a:defRPr sz="1600" b="0">
                <a:solidFill>
                  <a:schemeClr val="tx2"/>
                </a:solidFill>
              </a:defRPr>
            </a:lvl8pPr>
            <a:lvl9pPr marL="0" indent="0">
              <a:lnSpc>
                <a:spcPct val="100000"/>
              </a:lnSpc>
              <a:spcBef>
                <a:spcPts val="0"/>
              </a:spcBef>
              <a:spcAft>
                <a:spcPts val="600"/>
              </a:spcAft>
              <a:buFontTx/>
              <a:buNone/>
              <a:defRPr sz="1600" b="0">
                <a:solidFill>
                  <a:schemeClr val="tx2"/>
                </a:solidFill>
              </a:defRPr>
            </a:lvl9pPr>
          </a:lstStyle>
          <a:p>
            <a:pPr lvl="0"/>
            <a:r>
              <a:rPr lang="da-DK" noProof="0" dirty="0"/>
              <a:t>Klik for at tilføje tekst</a:t>
            </a:r>
          </a:p>
        </p:txBody>
      </p:sp>
      <p:sp>
        <p:nvSpPr>
          <p:cNvPr id="10" name="Text Placeholder 11">
            <a:extLst>
              <a:ext uri="{FF2B5EF4-FFF2-40B4-BE49-F238E27FC236}">
                <a16:creationId xmlns:a16="http://schemas.microsoft.com/office/drawing/2014/main" id="{B57948E2-0544-297E-98BE-01D21FE1B9BC}"/>
              </a:ext>
            </a:extLst>
          </p:cNvPr>
          <p:cNvSpPr>
            <a:spLocks noGrp="1"/>
          </p:cNvSpPr>
          <p:nvPr>
            <p:ph type="body" sz="quarter" idx="15" hasCustomPrompt="1"/>
          </p:nvPr>
        </p:nvSpPr>
        <p:spPr>
          <a:xfrm>
            <a:off x="1627200" y="3407262"/>
            <a:ext cx="4212000" cy="406800"/>
          </a:xfrm>
        </p:spPr>
        <p:txBody>
          <a:bodyPr/>
          <a:lstStyle>
            <a:lvl1pPr marL="0" indent="0">
              <a:lnSpc>
                <a:spcPct val="90000"/>
              </a:lnSpc>
              <a:spcBef>
                <a:spcPts val="0"/>
              </a:spcBef>
              <a:spcAft>
                <a:spcPts val="0"/>
              </a:spcAft>
              <a:buFontTx/>
              <a:buNone/>
              <a:defRPr sz="2000" b="1" baseline="0">
                <a:solidFill>
                  <a:schemeClr val="accent1"/>
                </a:solidFill>
              </a:defRPr>
            </a:lvl1pPr>
            <a:lvl2pPr marL="0" indent="0">
              <a:lnSpc>
                <a:spcPct val="90000"/>
              </a:lnSpc>
              <a:spcBef>
                <a:spcPts val="0"/>
              </a:spcBef>
              <a:spcAft>
                <a:spcPts val="0"/>
              </a:spcAft>
              <a:buFontTx/>
              <a:buNone/>
              <a:defRPr sz="2000" b="1">
                <a:solidFill>
                  <a:schemeClr val="tx2"/>
                </a:solidFill>
              </a:defRPr>
            </a:lvl2pPr>
            <a:lvl3pPr marL="0" indent="0">
              <a:lnSpc>
                <a:spcPct val="90000"/>
              </a:lnSpc>
              <a:spcBef>
                <a:spcPts val="0"/>
              </a:spcBef>
              <a:spcAft>
                <a:spcPts val="0"/>
              </a:spcAft>
              <a:buFontTx/>
              <a:buNone/>
              <a:defRPr sz="2000" b="1">
                <a:solidFill>
                  <a:schemeClr val="tx2"/>
                </a:solidFill>
              </a:defRPr>
            </a:lvl3pPr>
            <a:lvl4pPr marL="0" indent="0">
              <a:lnSpc>
                <a:spcPct val="90000"/>
              </a:lnSpc>
              <a:spcBef>
                <a:spcPts val="0"/>
              </a:spcBef>
              <a:spcAft>
                <a:spcPts val="0"/>
              </a:spcAft>
              <a:buFontTx/>
              <a:buNone/>
              <a:defRPr sz="2000" b="1">
                <a:solidFill>
                  <a:schemeClr val="tx2"/>
                </a:solidFill>
              </a:defRPr>
            </a:lvl4pPr>
            <a:lvl5pPr marL="0" indent="0">
              <a:lnSpc>
                <a:spcPct val="90000"/>
              </a:lnSpc>
              <a:spcBef>
                <a:spcPts val="0"/>
              </a:spcBef>
              <a:spcAft>
                <a:spcPts val="0"/>
              </a:spcAft>
              <a:buFontTx/>
              <a:buNone/>
              <a:defRPr sz="2000" b="1">
                <a:solidFill>
                  <a:schemeClr val="tx2"/>
                </a:solidFill>
              </a:defRPr>
            </a:lvl5pPr>
            <a:lvl6pPr marL="0" indent="0">
              <a:lnSpc>
                <a:spcPct val="90000"/>
              </a:lnSpc>
              <a:spcBef>
                <a:spcPts val="0"/>
              </a:spcBef>
              <a:spcAft>
                <a:spcPts val="0"/>
              </a:spcAft>
              <a:buFontTx/>
              <a:buNone/>
              <a:defRPr sz="2000" b="1">
                <a:solidFill>
                  <a:schemeClr val="tx2"/>
                </a:solidFill>
              </a:defRPr>
            </a:lvl6pPr>
            <a:lvl7pPr marL="0" indent="0">
              <a:lnSpc>
                <a:spcPct val="90000"/>
              </a:lnSpc>
              <a:spcBef>
                <a:spcPts val="0"/>
              </a:spcBef>
              <a:spcAft>
                <a:spcPts val="0"/>
              </a:spcAft>
              <a:buFontTx/>
              <a:buNone/>
              <a:defRPr sz="2000" b="1">
                <a:solidFill>
                  <a:schemeClr val="tx2"/>
                </a:solidFill>
              </a:defRPr>
            </a:lvl7pPr>
            <a:lvl8pPr marL="0" indent="0">
              <a:lnSpc>
                <a:spcPct val="90000"/>
              </a:lnSpc>
              <a:spcBef>
                <a:spcPts val="0"/>
              </a:spcBef>
              <a:spcAft>
                <a:spcPts val="0"/>
              </a:spcAft>
              <a:buFontTx/>
              <a:buNone/>
              <a:defRPr sz="2000" b="1">
                <a:solidFill>
                  <a:schemeClr val="tx2"/>
                </a:solidFill>
              </a:defRPr>
            </a:lvl8pPr>
            <a:lvl9pPr marL="0" indent="0">
              <a:lnSpc>
                <a:spcPct val="90000"/>
              </a:lnSpc>
              <a:spcBef>
                <a:spcPts val="0"/>
              </a:spcBef>
              <a:spcAft>
                <a:spcPts val="0"/>
              </a:spcAft>
              <a:buFontTx/>
              <a:buNone/>
              <a:defRPr sz="2000" b="1">
                <a:solidFill>
                  <a:schemeClr val="tx2"/>
                </a:solidFill>
              </a:defRPr>
            </a:lvl9pPr>
          </a:lstStyle>
          <a:p>
            <a:pPr lvl="0"/>
            <a:r>
              <a:rPr lang="da-DK" noProof="0" dirty="0"/>
              <a:t>Klik for at tilføje overskrift</a:t>
            </a:r>
          </a:p>
        </p:txBody>
      </p:sp>
      <p:sp>
        <p:nvSpPr>
          <p:cNvPr id="11" name="Text Placeholder 13">
            <a:extLst>
              <a:ext uri="{FF2B5EF4-FFF2-40B4-BE49-F238E27FC236}">
                <a16:creationId xmlns:a16="http://schemas.microsoft.com/office/drawing/2014/main" id="{3F702000-308D-0551-45E0-1D6AA1A3CA5A}"/>
              </a:ext>
            </a:extLst>
          </p:cNvPr>
          <p:cNvSpPr>
            <a:spLocks noGrp="1"/>
          </p:cNvSpPr>
          <p:nvPr>
            <p:ph type="body" sz="quarter" idx="16" hasCustomPrompt="1"/>
          </p:nvPr>
        </p:nvSpPr>
        <p:spPr>
          <a:xfrm>
            <a:off x="1627200" y="3814062"/>
            <a:ext cx="4212000" cy="460800"/>
          </a:xfrm>
        </p:spPr>
        <p:txBody>
          <a:bodyPr/>
          <a:lstStyle>
            <a:lvl1pPr marL="0" indent="0">
              <a:lnSpc>
                <a:spcPct val="100000"/>
              </a:lnSpc>
              <a:spcBef>
                <a:spcPts val="0"/>
              </a:spcBef>
              <a:spcAft>
                <a:spcPts val="600"/>
              </a:spcAft>
              <a:buFontTx/>
              <a:buNone/>
              <a:defRPr sz="1600" b="0">
                <a:solidFill>
                  <a:schemeClr val="accent1"/>
                </a:solidFill>
              </a:defRPr>
            </a:lvl1pPr>
            <a:lvl2pPr marL="0" indent="0">
              <a:lnSpc>
                <a:spcPct val="100000"/>
              </a:lnSpc>
              <a:spcBef>
                <a:spcPts val="0"/>
              </a:spcBef>
              <a:spcAft>
                <a:spcPts val="600"/>
              </a:spcAft>
              <a:buFontTx/>
              <a:buNone/>
              <a:defRPr sz="1600" b="0">
                <a:solidFill>
                  <a:schemeClr val="tx2"/>
                </a:solidFill>
              </a:defRPr>
            </a:lvl2pPr>
            <a:lvl3pPr marL="0" indent="0">
              <a:lnSpc>
                <a:spcPct val="100000"/>
              </a:lnSpc>
              <a:spcBef>
                <a:spcPts val="0"/>
              </a:spcBef>
              <a:spcAft>
                <a:spcPts val="600"/>
              </a:spcAft>
              <a:buFontTx/>
              <a:buNone/>
              <a:defRPr sz="1600" b="0">
                <a:solidFill>
                  <a:schemeClr val="tx2"/>
                </a:solidFill>
              </a:defRPr>
            </a:lvl3pPr>
            <a:lvl4pPr marL="0" indent="0">
              <a:lnSpc>
                <a:spcPct val="100000"/>
              </a:lnSpc>
              <a:spcBef>
                <a:spcPts val="0"/>
              </a:spcBef>
              <a:spcAft>
                <a:spcPts val="600"/>
              </a:spcAft>
              <a:buFontTx/>
              <a:buNone/>
              <a:defRPr sz="1600" b="0">
                <a:solidFill>
                  <a:schemeClr val="tx2"/>
                </a:solidFill>
              </a:defRPr>
            </a:lvl4pPr>
            <a:lvl5pPr marL="0" indent="0">
              <a:lnSpc>
                <a:spcPct val="100000"/>
              </a:lnSpc>
              <a:spcBef>
                <a:spcPts val="0"/>
              </a:spcBef>
              <a:spcAft>
                <a:spcPts val="600"/>
              </a:spcAft>
              <a:buFontTx/>
              <a:buNone/>
              <a:defRPr sz="1600" b="0">
                <a:solidFill>
                  <a:schemeClr val="tx2"/>
                </a:solidFill>
              </a:defRPr>
            </a:lvl5pPr>
            <a:lvl6pPr marL="0" indent="0">
              <a:lnSpc>
                <a:spcPct val="100000"/>
              </a:lnSpc>
              <a:spcBef>
                <a:spcPts val="0"/>
              </a:spcBef>
              <a:spcAft>
                <a:spcPts val="600"/>
              </a:spcAft>
              <a:buFontTx/>
              <a:buNone/>
              <a:defRPr sz="1600" b="0">
                <a:solidFill>
                  <a:schemeClr val="tx2"/>
                </a:solidFill>
              </a:defRPr>
            </a:lvl6pPr>
            <a:lvl7pPr marL="0" indent="0">
              <a:lnSpc>
                <a:spcPct val="100000"/>
              </a:lnSpc>
              <a:spcBef>
                <a:spcPts val="0"/>
              </a:spcBef>
              <a:spcAft>
                <a:spcPts val="600"/>
              </a:spcAft>
              <a:buFontTx/>
              <a:buNone/>
              <a:defRPr sz="1600" b="0">
                <a:solidFill>
                  <a:schemeClr val="tx2"/>
                </a:solidFill>
              </a:defRPr>
            </a:lvl7pPr>
            <a:lvl8pPr marL="0" indent="0">
              <a:lnSpc>
                <a:spcPct val="100000"/>
              </a:lnSpc>
              <a:spcBef>
                <a:spcPts val="0"/>
              </a:spcBef>
              <a:spcAft>
                <a:spcPts val="600"/>
              </a:spcAft>
              <a:buFontTx/>
              <a:buNone/>
              <a:defRPr sz="1600" b="0">
                <a:solidFill>
                  <a:schemeClr val="tx2"/>
                </a:solidFill>
              </a:defRPr>
            </a:lvl8pPr>
            <a:lvl9pPr marL="0" indent="0">
              <a:lnSpc>
                <a:spcPct val="100000"/>
              </a:lnSpc>
              <a:spcBef>
                <a:spcPts val="0"/>
              </a:spcBef>
              <a:spcAft>
                <a:spcPts val="600"/>
              </a:spcAft>
              <a:buFontTx/>
              <a:buNone/>
              <a:defRPr sz="1600" b="0">
                <a:solidFill>
                  <a:schemeClr val="tx2"/>
                </a:solidFill>
              </a:defRPr>
            </a:lvl9pPr>
          </a:lstStyle>
          <a:p>
            <a:pPr lvl="0"/>
            <a:r>
              <a:rPr lang="da-DK" noProof="0" dirty="0"/>
              <a:t>Klik for at tilføje tekst</a:t>
            </a:r>
          </a:p>
        </p:txBody>
      </p:sp>
      <p:sp>
        <p:nvSpPr>
          <p:cNvPr id="12" name="Text Placeholder 15">
            <a:extLst>
              <a:ext uri="{FF2B5EF4-FFF2-40B4-BE49-F238E27FC236}">
                <a16:creationId xmlns:a16="http://schemas.microsoft.com/office/drawing/2014/main" id="{4BFFF40C-A35B-E255-8C82-3946E4D66F0C}"/>
              </a:ext>
            </a:extLst>
          </p:cNvPr>
          <p:cNvSpPr>
            <a:spLocks noGrp="1"/>
          </p:cNvSpPr>
          <p:nvPr>
            <p:ph type="body" sz="quarter" idx="17" hasCustomPrompt="1"/>
          </p:nvPr>
        </p:nvSpPr>
        <p:spPr>
          <a:xfrm>
            <a:off x="1627200" y="4775333"/>
            <a:ext cx="4212000" cy="406800"/>
          </a:xfrm>
        </p:spPr>
        <p:txBody>
          <a:bodyPr/>
          <a:lstStyle>
            <a:lvl1pPr marL="0" indent="0">
              <a:lnSpc>
                <a:spcPct val="90000"/>
              </a:lnSpc>
              <a:spcBef>
                <a:spcPts val="0"/>
              </a:spcBef>
              <a:spcAft>
                <a:spcPts val="0"/>
              </a:spcAft>
              <a:buFontTx/>
              <a:buNone/>
              <a:defRPr sz="2000" b="1" baseline="0">
                <a:solidFill>
                  <a:schemeClr val="accent1"/>
                </a:solidFill>
              </a:defRPr>
            </a:lvl1pPr>
            <a:lvl2pPr marL="0" indent="0">
              <a:lnSpc>
                <a:spcPct val="90000"/>
              </a:lnSpc>
              <a:spcBef>
                <a:spcPts val="0"/>
              </a:spcBef>
              <a:spcAft>
                <a:spcPts val="0"/>
              </a:spcAft>
              <a:buFontTx/>
              <a:buNone/>
              <a:defRPr sz="2000" b="1">
                <a:solidFill>
                  <a:schemeClr val="tx2"/>
                </a:solidFill>
              </a:defRPr>
            </a:lvl2pPr>
            <a:lvl3pPr marL="0" indent="0">
              <a:lnSpc>
                <a:spcPct val="90000"/>
              </a:lnSpc>
              <a:spcBef>
                <a:spcPts val="0"/>
              </a:spcBef>
              <a:spcAft>
                <a:spcPts val="0"/>
              </a:spcAft>
              <a:buFontTx/>
              <a:buNone/>
              <a:defRPr sz="2000" b="1">
                <a:solidFill>
                  <a:schemeClr val="tx2"/>
                </a:solidFill>
              </a:defRPr>
            </a:lvl3pPr>
            <a:lvl4pPr marL="0" indent="0">
              <a:lnSpc>
                <a:spcPct val="90000"/>
              </a:lnSpc>
              <a:spcBef>
                <a:spcPts val="0"/>
              </a:spcBef>
              <a:spcAft>
                <a:spcPts val="0"/>
              </a:spcAft>
              <a:buFontTx/>
              <a:buNone/>
              <a:defRPr sz="2000" b="1">
                <a:solidFill>
                  <a:schemeClr val="tx2"/>
                </a:solidFill>
              </a:defRPr>
            </a:lvl4pPr>
            <a:lvl5pPr marL="0" indent="0">
              <a:lnSpc>
                <a:spcPct val="90000"/>
              </a:lnSpc>
              <a:spcBef>
                <a:spcPts val="0"/>
              </a:spcBef>
              <a:spcAft>
                <a:spcPts val="0"/>
              </a:spcAft>
              <a:buFontTx/>
              <a:buNone/>
              <a:defRPr sz="2000" b="1">
                <a:solidFill>
                  <a:schemeClr val="tx2"/>
                </a:solidFill>
              </a:defRPr>
            </a:lvl5pPr>
            <a:lvl6pPr marL="0" indent="0">
              <a:lnSpc>
                <a:spcPct val="90000"/>
              </a:lnSpc>
              <a:spcBef>
                <a:spcPts val="0"/>
              </a:spcBef>
              <a:spcAft>
                <a:spcPts val="0"/>
              </a:spcAft>
              <a:buFontTx/>
              <a:buNone/>
              <a:defRPr sz="2000" b="1">
                <a:solidFill>
                  <a:schemeClr val="tx2"/>
                </a:solidFill>
              </a:defRPr>
            </a:lvl6pPr>
            <a:lvl7pPr marL="0" indent="0">
              <a:lnSpc>
                <a:spcPct val="90000"/>
              </a:lnSpc>
              <a:spcBef>
                <a:spcPts val="0"/>
              </a:spcBef>
              <a:spcAft>
                <a:spcPts val="0"/>
              </a:spcAft>
              <a:buFontTx/>
              <a:buNone/>
              <a:defRPr sz="2000" b="1">
                <a:solidFill>
                  <a:schemeClr val="tx2"/>
                </a:solidFill>
              </a:defRPr>
            </a:lvl7pPr>
            <a:lvl8pPr marL="0" indent="0">
              <a:lnSpc>
                <a:spcPct val="90000"/>
              </a:lnSpc>
              <a:spcBef>
                <a:spcPts val="0"/>
              </a:spcBef>
              <a:spcAft>
                <a:spcPts val="0"/>
              </a:spcAft>
              <a:buFontTx/>
              <a:buNone/>
              <a:defRPr sz="2000" b="1">
                <a:solidFill>
                  <a:schemeClr val="tx2"/>
                </a:solidFill>
              </a:defRPr>
            </a:lvl8pPr>
            <a:lvl9pPr marL="0" indent="0">
              <a:lnSpc>
                <a:spcPct val="90000"/>
              </a:lnSpc>
              <a:spcBef>
                <a:spcPts val="0"/>
              </a:spcBef>
              <a:spcAft>
                <a:spcPts val="0"/>
              </a:spcAft>
              <a:buFontTx/>
              <a:buNone/>
              <a:defRPr sz="2000" b="1">
                <a:solidFill>
                  <a:schemeClr val="tx2"/>
                </a:solidFill>
              </a:defRPr>
            </a:lvl9pPr>
          </a:lstStyle>
          <a:p>
            <a:pPr lvl="0"/>
            <a:r>
              <a:rPr lang="da-DK" noProof="0" dirty="0"/>
              <a:t>Klik for at tilføje overskrift</a:t>
            </a:r>
          </a:p>
        </p:txBody>
      </p:sp>
      <p:sp>
        <p:nvSpPr>
          <p:cNvPr id="13" name="Text Placeholder 17">
            <a:extLst>
              <a:ext uri="{FF2B5EF4-FFF2-40B4-BE49-F238E27FC236}">
                <a16:creationId xmlns:a16="http://schemas.microsoft.com/office/drawing/2014/main" id="{CDA206BF-D1EC-20DC-23A8-6B06BA4668F4}"/>
              </a:ext>
            </a:extLst>
          </p:cNvPr>
          <p:cNvSpPr>
            <a:spLocks noGrp="1"/>
          </p:cNvSpPr>
          <p:nvPr>
            <p:ph type="body" sz="quarter" idx="18" hasCustomPrompt="1"/>
          </p:nvPr>
        </p:nvSpPr>
        <p:spPr>
          <a:xfrm>
            <a:off x="1627200" y="5176625"/>
            <a:ext cx="4212000" cy="460800"/>
          </a:xfrm>
        </p:spPr>
        <p:txBody>
          <a:bodyPr/>
          <a:lstStyle>
            <a:lvl1pPr marL="0" indent="0">
              <a:lnSpc>
                <a:spcPct val="100000"/>
              </a:lnSpc>
              <a:spcBef>
                <a:spcPts val="0"/>
              </a:spcBef>
              <a:spcAft>
                <a:spcPts val="600"/>
              </a:spcAft>
              <a:buFontTx/>
              <a:buNone/>
              <a:defRPr sz="1600" b="0">
                <a:solidFill>
                  <a:schemeClr val="accent1"/>
                </a:solidFill>
              </a:defRPr>
            </a:lvl1pPr>
            <a:lvl2pPr marL="0" indent="0">
              <a:lnSpc>
                <a:spcPct val="100000"/>
              </a:lnSpc>
              <a:spcBef>
                <a:spcPts val="0"/>
              </a:spcBef>
              <a:spcAft>
                <a:spcPts val="600"/>
              </a:spcAft>
              <a:buFontTx/>
              <a:buNone/>
              <a:defRPr sz="1600" b="0">
                <a:solidFill>
                  <a:schemeClr val="tx2"/>
                </a:solidFill>
              </a:defRPr>
            </a:lvl2pPr>
            <a:lvl3pPr marL="0" indent="0">
              <a:lnSpc>
                <a:spcPct val="100000"/>
              </a:lnSpc>
              <a:spcBef>
                <a:spcPts val="0"/>
              </a:spcBef>
              <a:spcAft>
                <a:spcPts val="600"/>
              </a:spcAft>
              <a:buFontTx/>
              <a:buNone/>
              <a:defRPr sz="1600" b="0">
                <a:solidFill>
                  <a:schemeClr val="tx2"/>
                </a:solidFill>
              </a:defRPr>
            </a:lvl3pPr>
            <a:lvl4pPr marL="0" indent="0">
              <a:lnSpc>
                <a:spcPct val="100000"/>
              </a:lnSpc>
              <a:spcBef>
                <a:spcPts val="0"/>
              </a:spcBef>
              <a:spcAft>
                <a:spcPts val="600"/>
              </a:spcAft>
              <a:buFontTx/>
              <a:buNone/>
              <a:defRPr sz="1600" b="0">
                <a:solidFill>
                  <a:schemeClr val="tx2"/>
                </a:solidFill>
              </a:defRPr>
            </a:lvl4pPr>
            <a:lvl5pPr marL="0" indent="0">
              <a:lnSpc>
                <a:spcPct val="100000"/>
              </a:lnSpc>
              <a:spcBef>
                <a:spcPts val="0"/>
              </a:spcBef>
              <a:spcAft>
                <a:spcPts val="600"/>
              </a:spcAft>
              <a:buFontTx/>
              <a:buNone/>
              <a:defRPr sz="1600" b="0">
                <a:solidFill>
                  <a:schemeClr val="tx2"/>
                </a:solidFill>
              </a:defRPr>
            </a:lvl5pPr>
            <a:lvl6pPr marL="0" indent="0">
              <a:lnSpc>
                <a:spcPct val="100000"/>
              </a:lnSpc>
              <a:spcBef>
                <a:spcPts val="0"/>
              </a:spcBef>
              <a:spcAft>
                <a:spcPts val="600"/>
              </a:spcAft>
              <a:buFontTx/>
              <a:buNone/>
              <a:defRPr sz="1600" b="0">
                <a:solidFill>
                  <a:schemeClr val="tx2"/>
                </a:solidFill>
              </a:defRPr>
            </a:lvl6pPr>
            <a:lvl7pPr marL="0" indent="0">
              <a:lnSpc>
                <a:spcPct val="100000"/>
              </a:lnSpc>
              <a:spcBef>
                <a:spcPts val="0"/>
              </a:spcBef>
              <a:spcAft>
                <a:spcPts val="600"/>
              </a:spcAft>
              <a:buFontTx/>
              <a:buNone/>
              <a:defRPr sz="1600" b="0">
                <a:solidFill>
                  <a:schemeClr val="tx2"/>
                </a:solidFill>
              </a:defRPr>
            </a:lvl7pPr>
            <a:lvl8pPr marL="0" indent="0">
              <a:lnSpc>
                <a:spcPct val="100000"/>
              </a:lnSpc>
              <a:spcBef>
                <a:spcPts val="0"/>
              </a:spcBef>
              <a:spcAft>
                <a:spcPts val="600"/>
              </a:spcAft>
              <a:buFontTx/>
              <a:buNone/>
              <a:defRPr sz="1600" b="0">
                <a:solidFill>
                  <a:schemeClr val="tx2"/>
                </a:solidFill>
              </a:defRPr>
            </a:lvl8pPr>
            <a:lvl9pPr marL="0" indent="0">
              <a:lnSpc>
                <a:spcPct val="100000"/>
              </a:lnSpc>
              <a:spcBef>
                <a:spcPts val="0"/>
              </a:spcBef>
              <a:spcAft>
                <a:spcPts val="600"/>
              </a:spcAft>
              <a:buFontTx/>
              <a:buNone/>
              <a:defRPr sz="1600" b="0">
                <a:solidFill>
                  <a:schemeClr val="tx2"/>
                </a:solidFill>
              </a:defRPr>
            </a:lvl9pPr>
          </a:lstStyle>
          <a:p>
            <a:pPr lvl="0"/>
            <a:r>
              <a:rPr lang="da-DK" noProof="0" dirty="0"/>
              <a:t>Klik for at tilføje tekst</a:t>
            </a:r>
          </a:p>
        </p:txBody>
      </p:sp>
      <p:sp>
        <p:nvSpPr>
          <p:cNvPr id="20" name="Text Placeholder 19">
            <a:extLst>
              <a:ext uri="{FF2B5EF4-FFF2-40B4-BE49-F238E27FC236}">
                <a16:creationId xmlns:a16="http://schemas.microsoft.com/office/drawing/2014/main" id="{829657E6-2BBB-AE8B-5738-4ED1193F3C65}"/>
              </a:ext>
            </a:extLst>
          </p:cNvPr>
          <p:cNvSpPr>
            <a:spLocks noGrp="1"/>
          </p:cNvSpPr>
          <p:nvPr>
            <p:ph type="body" sz="quarter" idx="22" hasCustomPrompt="1"/>
          </p:nvPr>
        </p:nvSpPr>
        <p:spPr>
          <a:xfrm>
            <a:off x="6908400" y="2032000"/>
            <a:ext cx="4212000" cy="406800"/>
          </a:xfrm>
        </p:spPr>
        <p:txBody>
          <a:bodyPr/>
          <a:lstStyle>
            <a:lvl1pPr marL="0" indent="0">
              <a:lnSpc>
                <a:spcPct val="90000"/>
              </a:lnSpc>
              <a:spcBef>
                <a:spcPts val="0"/>
              </a:spcBef>
              <a:spcAft>
                <a:spcPts val="0"/>
              </a:spcAft>
              <a:buFontTx/>
              <a:buNone/>
              <a:defRPr sz="2000" b="1" baseline="0">
                <a:solidFill>
                  <a:schemeClr val="accent1"/>
                </a:solidFill>
              </a:defRPr>
            </a:lvl1pPr>
            <a:lvl2pPr marL="0" indent="0">
              <a:lnSpc>
                <a:spcPct val="90000"/>
              </a:lnSpc>
              <a:spcBef>
                <a:spcPts val="0"/>
              </a:spcBef>
              <a:spcAft>
                <a:spcPts val="0"/>
              </a:spcAft>
              <a:buFontTx/>
              <a:buNone/>
              <a:defRPr sz="2000" b="1">
                <a:solidFill>
                  <a:schemeClr val="tx2"/>
                </a:solidFill>
              </a:defRPr>
            </a:lvl2pPr>
            <a:lvl3pPr marL="0" indent="0">
              <a:lnSpc>
                <a:spcPct val="90000"/>
              </a:lnSpc>
              <a:spcBef>
                <a:spcPts val="0"/>
              </a:spcBef>
              <a:spcAft>
                <a:spcPts val="0"/>
              </a:spcAft>
              <a:buFontTx/>
              <a:buNone/>
              <a:defRPr sz="2000" b="1">
                <a:solidFill>
                  <a:schemeClr val="tx2"/>
                </a:solidFill>
              </a:defRPr>
            </a:lvl3pPr>
            <a:lvl4pPr marL="0" indent="0">
              <a:lnSpc>
                <a:spcPct val="90000"/>
              </a:lnSpc>
              <a:spcBef>
                <a:spcPts val="0"/>
              </a:spcBef>
              <a:spcAft>
                <a:spcPts val="0"/>
              </a:spcAft>
              <a:buFontTx/>
              <a:buNone/>
              <a:defRPr sz="2000" b="1">
                <a:solidFill>
                  <a:schemeClr val="tx2"/>
                </a:solidFill>
              </a:defRPr>
            </a:lvl4pPr>
            <a:lvl5pPr marL="0" indent="0">
              <a:lnSpc>
                <a:spcPct val="90000"/>
              </a:lnSpc>
              <a:spcBef>
                <a:spcPts val="0"/>
              </a:spcBef>
              <a:spcAft>
                <a:spcPts val="0"/>
              </a:spcAft>
              <a:buFontTx/>
              <a:buNone/>
              <a:defRPr sz="2000" b="1">
                <a:solidFill>
                  <a:schemeClr val="tx2"/>
                </a:solidFill>
              </a:defRPr>
            </a:lvl5pPr>
            <a:lvl6pPr marL="0" indent="0">
              <a:lnSpc>
                <a:spcPct val="90000"/>
              </a:lnSpc>
              <a:spcBef>
                <a:spcPts val="0"/>
              </a:spcBef>
              <a:spcAft>
                <a:spcPts val="0"/>
              </a:spcAft>
              <a:buFontTx/>
              <a:buNone/>
              <a:defRPr sz="2000" b="1">
                <a:solidFill>
                  <a:schemeClr val="tx2"/>
                </a:solidFill>
              </a:defRPr>
            </a:lvl6pPr>
            <a:lvl7pPr marL="0" indent="0">
              <a:lnSpc>
                <a:spcPct val="90000"/>
              </a:lnSpc>
              <a:spcBef>
                <a:spcPts val="0"/>
              </a:spcBef>
              <a:spcAft>
                <a:spcPts val="0"/>
              </a:spcAft>
              <a:buFontTx/>
              <a:buNone/>
              <a:defRPr sz="2000" b="1">
                <a:solidFill>
                  <a:schemeClr val="tx2"/>
                </a:solidFill>
              </a:defRPr>
            </a:lvl7pPr>
            <a:lvl8pPr marL="0" indent="0">
              <a:lnSpc>
                <a:spcPct val="90000"/>
              </a:lnSpc>
              <a:spcBef>
                <a:spcPts val="0"/>
              </a:spcBef>
              <a:spcAft>
                <a:spcPts val="0"/>
              </a:spcAft>
              <a:buFontTx/>
              <a:buNone/>
              <a:defRPr sz="2000" b="1">
                <a:solidFill>
                  <a:schemeClr val="tx2"/>
                </a:solidFill>
              </a:defRPr>
            </a:lvl8pPr>
            <a:lvl9pPr marL="0" indent="0">
              <a:lnSpc>
                <a:spcPct val="90000"/>
              </a:lnSpc>
              <a:spcBef>
                <a:spcPts val="0"/>
              </a:spcBef>
              <a:spcAft>
                <a:spcPts val="0"/>
              </a:spcAft>
              <a:buFontTx/>
              <a:buNone/>
              <a:defRPr sz="2000" b="1">
                <a:solidFill>
                  <a:schemeClr val="tx2"/>
                </a:solidFill>
              </a:defRPr>
            </a:lvl9pPr>
          </a:lstStyle>
          <a:p>
            <a:pPr lvl="0"/>
            <a:r>
              <a:rPr lang="da-DK" noProof="0" dirty="0"/>
              <a:t>Klik for at tilføje overskrift</a:t>
            </a:r>
          </a:p>
        </p:txBody>
      </p:sp>
      <p:sp>
        <p:nvSpPr>
          <p:cNvPr id="21" name="Text Placeholder 21">
            <a:extLst>
              <a:ext uri="{FF2B5EF4-FFF2-40B4-BE49-F238E27FC236}">
                <a16:creationId xmlns:a16="http://schemas.microsoft.com/office/drawing/2014/main" id="{D5F13A68-0992-A02D-2085-088F7FB386CF}"/>
              </a:ext>
            </a:extLst>
          </p:cNvPr>
          <p:cNvSpPr>
            <a:spLocks noGrp="1"/>
          </p:cNvSpPr>
          <p:nvPr>
            <p:ph type="body" sz="quarter" idx="23" hasCustomPrompt="1"/>
          </p:nvPr>
        </p:nvSpPr>
        <p:spPr>
          <a:xfrm>
            <a:off x="6908400" y="2438800"/>
            <a:ext cx="4212000" cy="460800"/>
          </a:xfrm>
        </p:spPr>
        <p:txBody>
          <a:bodyPr/>
          <a:lstStyle>
            <a:lvl1pPr marL="0" indent="0">
              <a:lnSpc>
                <a:spcPct val="100000"/>
              </a:lnSpc>
              <a:spcBef>
                <a:spcPts val="0"/>
              </a:spcBef>
              <a:spcAft>
                <a:spcPts val="600"/>
              </a:spcAft>
              <a:buFontTx/>
              <a:buNone/>
              <a:defRPr sz="1600" b="0">
                <a:solidFill>
                  <a:schemeClr val="accent1"/>
                </a:solidFill>
              </a:defRPr>
            </a:lvl1pPr>
            <a:lvl2pPr marL="0" indent="0">
              <a:lnSpc>
                <a:spcPct val="100000"/>
              </a:lnSpc>
              <a:spcBef>
                <a:spcPts val="0"/>
              </a:spcBef>
              <a:spcAft>
                <a:spcPts val="600"/>
              </a:spcAft>
              <a:buFontTx/>
              <a:buNone/>
              <a:defRPr sz="1600" b="0">
                <a:solidFill>
                  <a:schemeClr val="tx2"/>
                </a:solidFill>
              </a:defRPr>
            </a:lvl2pPr>
            <a:lvl3pPr marL="0" indent="0">
              <a:lnSpc>
                <a:spcPct val="100000"/>
              </a:lnSpc>
              <a:spcBef>
                <a:spcPts val="0"/>
              </a:spcBef>
              <a:spcAft>
                <a:spcPts val="600"/>
              </a:spcAft>
              <a:buFontTx/>
              <a:buNone/>
              <a:defRPr sz="1600" b="0">
                <a:solidFill>
                  <a:schemeClr val="tx2"/>
                </a:solidFill>
              </a:defRPr>
            </a:lvl3pPr>
            <a:lvl4pPr marL="0" indent="0">
              <a:lnSpc>
                <a:spcPct val="100000"/>
              </a:lnSpc>
              <a:spcBef>
                <a:spcPts val="0"/>
              </a:spcBef>
              <a:spcAft>
                <a:spcPts val="600"/>
              </a:spcAft>
              <a:buFontTx/>
              <a:buNone/>
              <a:defRPr sz="1600" b="0">
                <a:solidFill>
                  <a:schemeClr val="tx2"/>
                </a:solidFill>
              </a:defRPr>
            </a:lvl4pPr>
            <a:lvl5pPr marL="0" indent="0">
              <a:lnSpc>
                <a:spcPct val="100000"/>
              </a:lnSpc>
              <a:spcBef>
                <a:spcPts val="0"/>
              </a:spcBef>
              <a:spcAft>
                <a:spcPts val="600"/>
              </a:spcAft>
              <a:buFontTx/>
              <a:buNone/>
              <a:defRPr sz="1600" b="0">
                <a:solidFill>
                  <a:schemeClr val="tx2"/>
                </a:solidFill>
              </a:defRPr>
            </a:lvl5pPr>
            <a:lvl6pPr marL="0" indent="0">
              <a:lnSpc>
                <a:spcPct val="100000"/>
              </a:lnSpc>
              <a:spcBef>
                <a:spcPts val="0"/>
              </a:spcBef>
              <a:spcAft>
                <a:spcPts val="600"/>
              </a:spcAft>
              <a:buFontTx/>
              <a:buNone/>
              <a:defRPr sz="1600" b="0">
                <a:solidFill>
                  <a:schemeClr val="tx2"/>
                </a:solidFill>
              </a:defRPr>
            </a:lvl6pPr>
            <a:lvl7pPr marL="0" indent="0">
              <a:lnSpc>
                <a:spcPct val="100000"/>
              </a:lnSpc>
              <a:spcBef>
                <a:spcPts val="0"/>
              </a:spcBef>
              <a:spcAft>
                <a:spcPts val="600"/>
              </a:spcAft>
              <a:buFontTx/>
              <a:buNone/>
              <a:defRPr sz="1600" b="0">
                <a:solidFill>
                  <a:schemeClr val="tx2"/>
                </a:solidFill>
              </a:defRPr>
            </a:lvl7pPr>
            <a:lvl8pPr marL="0" indent="0">
              <a:lnSpc>
                <a:spcPct val="100000"/>
              </a:lnSpc>
              <a:spcBef>
                <a:spcPts val="0"/>
              </a:spcBef>
              <a:spcAft>
                <a:spcPts val="600"/>
              </a:spcAft>
              <a:buFontTx/>
              <a:buNone/>
              <a:defRPr sz="1600" b="0">
                <a:solidFill>
                  <a:schemeClr val="tx2"/>
                </a:solidFill>
              </a:defRPr>
            </a:lvl8pPr>
            <a:lvl9pPr marL="0" indent="0">
              <a:lnSpc>
                <a:spcPct val="100000"/>
              </a:lnSpc>
              <a:spcBef>
                <a:spcPts val="0"/>
              </a:spcBef>
              <a:spcAft>
                <a:spcPts val="600"/>
              </a:spcAft>
              <a:buFontTx/>
              <a:buNone/>
              <a:defRPr sz="1600" b="0">
                <a:solidFill>
                  <a:schemeClr val="tx2"/>
                </a:solidFill>
              </a:defRPr>
            </a:lvl9pPr>
          </a:lstStyle>
          <a:p>
            <a:pPr lvl="0"/>
            <a:r>
              <a:rPr lang="da-DK" noProof="0" dirty="0"/>
              <a:t>Klik for at tilføje tekst</a:t>
            </a:r>
          </a:p>
        </p:txBody>
      </p:sp>
      <p:sp>
        <p:nvSpPr>
          <p:cNvPr id="22" name="Text Placeholder 23">
            <a:extLst>
              <a:ext uri="{FF2B5EF4-FFF2-40B4-BE49-F238E27FC236}">
                <a16:creationId xmlns:a16="http://schemas.microsoft.com/office/drawing/2014/main" id="{1E1EDBBA-CC92-DD1B-0EA3-66A4ACDF4961}"/>
              </a:ext>
            </a:extLst>
          </p:cNvPr>
          <p:cNvSpPr>
            <a:spLocks noGrp="1"/>
          </p:cNvSpPr>
          <p:nvPr>
            <p:ph type="body" sz="quarter" idx="24" hasCustomPrompt="1"/>
          </p:nvPr>
        </p:nvSpPr>
        <p:spPr>
          <a:xfrm>
            <a:off x="6908400" y="3407262"/>
            <a:ext cx="4212000" cy="406800"/>
          </a:xfrm>
        </p:spPr>
        <p:txBody>
          <a:bodyPr/>
          <a:lstStyle>
            <a:lvl1pPr marL="0" indent="0">
              <a:lnSpc>
                <a:spcPct val="90000"/>
              </a:lnSpc>
              <a:spcBef>
                <a:spcPts val="0"/>
              </a:spcBef>
              <a:spcAft>
                <a:spcPts val="0"/>
              </a:spcAft>
              <a:buFontTx/>
              <a:buNone/>
              <a:defRPr sz="2000" b="1" baseline="0">
                <a:solidFill>
                  <a:schemeClr val="accent1"/>
                </a:solidFill>
              </a:defRPr>
            </a:lvl1pPr>
            <a:lvl2pPr marL="0" indent="0">
              <a:lnSpc>
                <a:spcPct val="90000"/>
              </a:lnSpc>
              <a:spcBef>
                <a:spcPts val="0"/>
              </a:spcBef>
              <a:spcAft>
                <a:spcPts val="0"/>
              </a:spcAft>
              <a:buFontTx/>
              <a:buNone/>
              <a:defRPr sz="2000" b="1">
                <a:solidFill>
                  <a:schemeClr val="tx2"/>
                </a:solidFill>
              </a:defRPr>
            </a:lvl2pPr>
            <a:lvl3pPr marL="0" indent="0">
              <a:lnSpc>
                <a:spcPct val="90000"/>
              </a:lnSpc>
              <a:spcBef>
                <a:spcPts val="0"/>
              </a:spcBef>
              <a:spcAft>
                <a:spcPts val="0"/>
              </a:spcAft>
              <a:buFontTx/>
              <a:buNone/>
              <a:defRPr sz="2000" b="1">
                <a:solidFill>
                  <a:schemeClr val="tx2"/>
                </a:solidFill>
              </a:defRPr>
            </a:lvl3pPr>
            <a:lvl4pPr marL="0" indent="0">
              <a:lnSpc>
                <a:spcPct val="90000"/>
              </a:lnSpc>
              <a:spcBef>
                <a:spcPts val="0"/>
              </a:spcBef>
              <a:spcAft>
                <a:spcPts val="0"/>
              </a:spcAft>
              <a:buFontTx/>
              <a:buNone/>
              <a:defRPr sz="2000" b="1">
                <a:solidFill>
                  <a:schemeClr val="tx2"/>
                </a:solidFill>
              </a:defRPr>
            </a:lvl4pPr>
            <a:lvl5pPr marL="0" indent="0">
              <a:lnSpc>
                <a:spcPct val="90000"/>
              </a:lnSpc>
              <a:spcBef>
                <a:spcPts val="0"/>
              </a:spcBef>
              <a:spcAft>
                <a:spcPts val="0"/>
              </a:spcAft>
              <a:buFontTx/>
              <a:buNone/>
              <a:defRPr sz="2000" b="1">
                <a:solidFill>
                  <a:schemeClr val="tx2"/>
                </a:solidFill>
              </a:defRPr>
            </a:lvl5pPr>
            <a:lvl6pPr marL="0" indent="0">
              <a:lnSpc>
                <a:spcPct val="90000"/>
              </a:lnSpc>
              <a:spcBef>
                <a:spcPts val="0"/>
              </a:spcBef>
              <a:spcAft>
                <a:spcPts val="0"/>
              </a:spcAft>
              <a:buFontTx/>
              <a:buNone/>
              <a:defRPr sz="2000" b="1">
                <a:solidFill>
                  <a:schemeClr val="tx2"/>
                </a:solidFill>
              </a:defRPr>
            </a:lvl6pPr>
            <a:lvl7pPr marL="0" indent="0">
              <a:lnSpc>
                <a:spcPct val="90000"/>
              </a:lnSpc>
              <a:spcBef>
                <a:spcPts val="0"/>
              </a:spcBef>
              <a:spcAft>
                <a:spcPts val="0"/>
              </a:spcAft>
              <a:buFontTx/>
              <a:buNone/>
              <a:defRPr sz="2000" b="1">
                <a:solidFill>
                  <a:schemeClr val="tx2"/>
                </a:solidFill>
              </a:defRPr>
            </a:lvl7pPr>
            <a:lvl8pPr marL="0" indent="0">
              <a:lnSpc>
                <a:spcPct val="90000"/>
              </a:lnSpc>
              <a:spcBef>
                <a:spcPts val="0"/>
              </a:spcBef>
              <a:spcAft>
                <a:spcPts val="0"/>
              </a:spcAft>
              <a:buFontTx/>
              <a:buNone/>
              <a:defRPr sz="2000" b="1">
                <a:solidFill>
                  <a:schemeClr val="tx2"/>
                </a:solidFill>
              </a:defRPr>
            </a:lvl8pPr>
            <a:lvl9pPr marL="0" indent="0">
              <a:lnSpc>
                <a:spcPct val="90000"/>
              </a:lnSpc>
              <a:spcBef>
                <a:spcPts val="0"/>
              </a:spcBef>
              <a:spcAft>
                <a:spcPts val="0"/>
              </a:spcAft>
              <a:buFontTx/>
              <a:buNone/>
              <a:defRPr sz="2000" b="1">
                <a:solidFill>
                  <a:schemeClr val="tx2"/>
                </a:solidFill>
              </a:defRPr>
            </a:lvl9pPr>
          </a:lstStyle>
          <a:p>
            <a:pPr lvl="0"/>
            <a:r>
              <a:rPr lang="da-DK" noProof="0" dirty="0"/>
              <a:t>Klik for at tilføje overskrift</a:t>
            </a:r>
          </a:p>
        </p:txBody>
      </p:sp>
      <p:sp>
        <p:nvSpPr>
          <p:cNvPr id="23" name="Text Placeholder 25">
            <a:extLst>
              <a:ext uri="{FF2B5EF4-FFF2-40B4-BE49-F238E27FC236}">
                <a16:creationId xmlns:a16="http://schemas.microsoft.com/office/drawing/2014/main" id="{B709458F-23CC-24F7-D0C5-5E4045FF801D}"/>
              </a:ext>
            </a:extLst>
          </p:cNvPr>
          <p:cNvSpPr>
            <a:spLocks noGrp="1"/>
          </p:cNvSpPr>
          <p:nvPr>
            <p:ph type="body" sz="quarter" idx="25" hasCustomPrompt="1"/>
          </p:nvPr>
        </p:nvSpPr>
        <p:spPr>
          <a:xfrm>
            <a:off x="6908400" y="3814062"/>
            <a:ext cx="4212000" cy="460800"/>
          </a:xfrm>
        </p:spPr>
        <p:txBody>
          <a:bodyPr/>
          <a:lstStyle>
            <a:lvl1pPr marL="0" indent="0">
              <a:lnSpc>
                <a:spcPct val="100000"/>
              </a:lnSpc>
              <a:spcBef>
                <a:spcPts val="0"/>
              </a:spcBef>
              <a:spcAft>
                <a:spcPts val="600"/>
              </a:spcAft>
              <a:buFontTx/>
              <a:buNone/>
              <a:defRPr sz="1600" b="0">
                <a:solidFill>
                  <a:schemeClr val="accent1"/>
                </a:solidFill>
              </a:defRPr>
            </a:lvl1pPr>
            <a:lvl2pPr marL="0" indent="0">
              <a:lnSpc>
                <a:spcPct val="100000"/>
              </a:lnSpc>
              <a:spcBef>
                <a:spcPts val="0"/>
              </a:spcBef>
              <a:spcAft>
                <a:spcPts val="600"/>
              </a:spcAft>
              <a:buFontTx/>
              <a:buNone/>
              <a:defRPr sz="1600" b="0">
                <a:solidFill>
                  <a:schemeClr val="tx2"/>
                </a:solidFill>
              </a:defRPr>
            </a:lvl2pPr>
            <a:lvl3pPr marL="0" indent="0">
              <a:lnSpc>
                <a:spcPct val="100000"/>
              </a:lnSpc>
              <a:spcBef>
                <a:spcPts val="0"/>
              </a:spcBef>
              <a:spcAft>
                <a:spcPts val="600"/>
              </a:spcAft>
              <a:buFontTx/>
              <a:buNone/>
              <a:defRPr sz="1600" b="0">
                <a:solidFill>
                  <a:schemeClr val="tx2"/>
                </a:solidFill>
              </a:defRPr>
            </a:lvl3pPr>
            <a:lvl4pPr marL="0" indent="0">
              <a:lnSpc>
                <a:spcPct val="100000"/>
              </a:lnSpc>
              <a:spcBef>
                <a:spcPts val="0"/>
              </a:spcBef>
              <a:spcAft>
                <a:spcPts val="600"/>
              </a:spcAft>
              <a:buFontTx/>
              <a:buNone/>
              <a:defRPr sz="1600" b="0">
                <a:solidFill>
                  <a:schemeClr val="tx2"/>
                </a:solidFill>
              </a:defRPr>
            </a:lvl4pPr>
            <a:lvl5pPr marL="0" indent="0">
              <a:lnSpc>
                <a:spcPct val="100000"/>
              </a:lnSpc>
              <a:spcBef>
                <a:spcPts val="0"/>
              </a:spcBef>
              <a:spcAft>
                <a:spcPts val="600"/>
              </a:spcAft>
              <a:buFontTx/>
              <a:buNone/>
              <a:defRPr sz="1600" b="0">
                <a:solidFill>
                  <a:schemeClr val="tx2"/>
                </a:solidFill>
              </a:defRPr>
            </a:lvl5pPr>
            <a:lvl6pPr marL="0" indent="0">
              <a:lnSpc>
                <a:spcPct val="100000"/>
              </a:lnSpc>
              <a:spcBef>
                <a:spcPts val="0"/>
              </a:spcBef>
              <a:spcAft>
                <a:spcPts val="600"/>
              </a:spcAft>
              <a:buFontTx/>
              <a:buNone/>
              <a:defRPr sz="1600" b="0">
                <a:solidFill>
                  <a:schemeClr val="tx2"/>
                </a:solidFill>
              </a:defRPr>
            </a:lvl6pPr>
            <a:lvl7pPr marL="0" indent="0">
              <a:lnSpc>
                <a:spcPct val="100000"/>
              </a:lnSpc>
              <a:spcBef>
                <a:spcPts val="0"/>
              </a:spcBef>
              <a:spcAft>
                <a:spcPts val="600"/>
              </a:spcAft>
              <a:buFontTx/>
              <a:buNone/>
              <a:defRPr sz="1600" b="0">
                <a:solidFill>
                  <a:schemeClr val="tx2"/>
                </a:solidFill>
              </a:defRPr>
            </a:lvl7pPr>
            <a:lvl8pPr marL="0" indent="0">
              <a:lnSpc>
                <a:spcPct val="100000"/>
              </a:lnSpc>
              <a:spcBef>
                <a:spcPts val="0"/>
              </a:spcBef>
              <a:spcAft>
                <a:spcPts val="600"/>
              </a:spcAft>
              <a:buFontTx/>
              <a:buNone/>
              <a:defRPr sz="1600" b="0">
                <a:solidFill>
                  <a:schemeClr val="tx2"/>
                </a:solidFill>
              </a:defRPr>
            </a:lvl8pPr>
            <a:lvl9pPr marL="0" indent="0">
              <a:lnSpc>
                <a:spcPct val="100000"/>
              </a:lnSpc>
              <a:spcBef>
                <a:spcPts val="0"/>
              </a:spcBef>
              <a:spcAft>
                <a:spcPts val="600"/>
              </a:spcAft>
              <a:buFontTx/>
              <a:buNone/>
              <a:defRPr sz="1600" b="0">
                <a:solidFill>
                  <a:schemeClr val="tx2"/>
                </a:solidFill>
              </a:defRPr>
            </a:lvl9pPr>
          </a:lstStyle>
          <a:p>
            <a:pPr lvl="0"/>
            <a:r>
              <a:rPr lang="da-DK" noProof="0" dirty="0"/>
              <a:t>Klik for at tilføje tekst</a:t>
            </a:r>
          </a:p>
        </p:txBody>
      </p:sp>
      <p:sp>
        <p:nvSpPr>
          <p:cNvPr id="24" name="Text Placeholder 27">
            <a:extLst>
              <a:ext uri="{FF2B5EF4-FFF2-40B4-BE49-F238E27FC236}">
                <a16:creationId xmlns:a16="http://schemas.microsoft.com/office/drawing/2014/main" id="{CB4AFC49-FF6C-C54D-8BD5-C159019A16AA}"/>
              </a:ext>
            </a:extLst>
          </p:cNvPr>
          <p:cNvSpPr>
            <a:spLocks noGrp="1"/>
          </p:cNvSpPr>
          <p:nvPr>
            <p:ph type="body" sz="quarter" idx="26" hasCustomPrompt="1"/>
          </p:nvPr>
        </p:nvSpPr>
        <p:spPr>
          <a:xfrm>
            <a:off x="6908400" y="4771425"/>
            <a:ext cx="4212000" cy="406800"/>
          </a:xfrm>
        </p:spPr>
        <p:txBody>
          <a:bodyPr/>
          <a:lstStyle>
            <a:lvl1pPr marL="0" indent="0">
              <a:lnSpc>
                <a:spcPct val="90000"/>
              </a:lnSpc>
              <a:spcBef>
                <a:spcPts val="0"/>
              </a:spcBef>
              <a:spcAft>
                <a:spcPts val="0"/>
              </a:spcAft>
              <a:buFontTx/>
              <a:buNone/>
              <a:defRPr sz="2000" b="1" baseline="0">
                <a:solidFill>
                  <a:schemeClr val="accent1"/>
                </a:solidFill>
              </a:defRPr>
            </a:lvl1pPr>
            <a:lvl2pPr marL="0" indent="0">
              <a:lnSpc>
                <a:spcPct val="90000"/>
              </a:lnSpc>
              <a:spcBef>
                <a:spcPts val="0"/>
              </a:spcBef>
              <a:spcAft>
                <a:spcPts val="0"/>
              </a:spcAft>
              <a:buFontTx/>
              <a:buNone/>
              <a:defRPr sz="2000" b="1">
                <a:solidFill>
                  <a:schemeClr val="tx2"/>
                </a:solidFill>
              </a:defRPr>
            </a:lvl2pPr>
            <a:lvl3pPr marL="0" indent="0">
              <a:lnSpc>
                <a:spcPct val="90000"/>
              </a:lnSpc>
              <a:spcBef>
                <a:spcPts val="0"/>
              </a:spcBef>
              <a:spcAft>
                <a:spcPts val="0"/>
              </a:spcAft>
              <a:buFontTx/>
              <a:buNone/>
              <a:defRPr sz="2000" b="1">
                <a:solidFill>
                  <a:schemeClr val="tx2"/>
                </a:solidFill>
              </a:defRPr>
            </a:lvl3pPr>
            <a:lvl4pPr marL="0" indent="0">
              <a:lnSpc>
                <a:spcPct val="90000"/>
              </a:lnSpc>
              <a:spcBef>
                <a:spcPts val="0"/>
              </a:spcBef>
              <a:spcAft>
                <a:spcPts val="0"/>
              </a:spcAft>
              <a:buFontTx/>
              <a:buNone/>
              <a:defRPr sz="2000" b="1">
                <a:solidFill>
                  <a:schemeClr val="tx2"/>
                </a:solidFill>
              </a:defRPr>
            </a:lvl4pPr>
            <a:lvl5pPr marL="0" indent="0">
              <a:lnSpc>
                <a:spcPct val="90000"/>
              </a:lnSpc>
              <a:spcBef>
                <a:spcPts val="0"/>
              </a:spcBef>
              <a:spcAft>
                <a:spcPts val="0"/>
              </a:spcAft>
              <a:buFontTx/>
              <a:buNone/>
              <a:defRPr sz="2000" b="1">
                <a:solidFill>
                  <a:schemeClr val="tx2"/>
                </a:solidFill>
              </a:defRPr>
            </a:lvl5pPr>
            <a:lvl6pPr marL="0" indent="0">
              <a:lnSpc>
                <a:spcPct val="90000"/>
              </a:lnSpc>
              <a:spcBef>
                <a:spcPts val="0"/>
              </a:spcBef>
              <a:spcAft>
                <a:spcPts val="0"/>
              </a:spcAft>
              <a:buFontTx/>
              <a:buNone/>
              <a:defRPr sz="2000" b="1">
                <a:solidFill>
                  <a:schemeClr val="tx2"/>
                </a:solidFill>
              </a:defRPr>
            </a:lvl6pPr>
            <a:lvl7pPr marL="0" indent="0">
              <a:lnSpc>
                <a:spcPct val="90000"/>
              </a:lnSpc>
              <a:spcBef>
                <a:spcPts val="0"/>
              </a:spcBef>
              <a:spcAft>
                <a:spcPts val="0"/>
              </a:spcAft>
              <a:buFontTx/>
              <a:buNone/>
              <a:defRPr sz="2000" b="1">
                <a:solidFill>
                  <a:schemeClr val="tx2"/>
                </a:solidFill>
              </a:defRPr>
            </a:lvl7pPr>
            <a:lvl8pPr marL="0" indent="0">
              <a:lnSpc>
                <a:spcPct val="90000"/>
              </a:lnSpc>
              <a:spcBef>
                <a:spcPts val="0"/>
              </a:spcBef>
              <a:spcAft>
                <a:spcPts val="0"/>
              </a:spcAft>
              <a:buFontTx/>
              <a:buNone/>
              <a:defRPr sz="2000" b="1">
                <a:solidFill>
                  <a:schemeClr val="tx2"/>
                </a:solidFill>
              </a:defRPr>
            </a:lvl8pPr>
            <a:lvl9pPr marL="0" indent="0">
              <a:lnSpc>
                <a:spcPct val="90000"/>
              </a:lnSpc>
              <a:spcBef>
                <a:spcPts val="0"/>
              </a:spcBef>
              <a:spcAft>
                <a:spcPts val="0"/>
              </a:spcAft>
              <a:buFontTx/>
              <a:buNone/>
              <a:defRPr sz="2000" b="1">
                <a:solidFill>
                  <a:schemeClr val="tx2"/>
                </a:solidFill>
              </a:defRPr>
            </a:lvl9pPr>
          </a:lstStyle>
          <a:p>
            <a:pPr lvl="0"/>
            <a:r>
              <a:rPr lang="da-DK" noProof="0" dirty="0"/>
              <a:t>Klik for at tilføje overskrift</a:t>
            </a:r>
          </a:p>
        </p:txBody>
      </p:sp>
      <p:sp>
        <p:nvSpPr>
          <p:cNvPr id="25" name="Text Placeholder 29">
            <a:extLst>
              <a:ext uri="{FF2B5EF4-FFF2-40B4-BE49-F238E27FC236}">
                <a16:creationId xmlns:a16="http://schemas.microsoft.com/office/drawing/2014/main" id="{0AD1C022-E77A-3740-3CE3-4B1CE7E2E59A}"/>
              </a:ext>
            </a:extLst>
          </p:cNvPr>
          <p:cNvSpPr>
            <a:spLocks noGrp="1"/>
          </p:cNvSpPr>
          <p:nvPr>
            <p:ph type="body" sz="quarter" idx="27" hasCustomPrompt="1"/>
          </p:nvPr>
        </p:nvSpPr>
        <p:spPr>
          <a:xfrm>
            <a:off x="6908400" y="5176625"/>
            <a:ext cx="4212000" cy="460800"/>
          </a:xfrm>
        </p:spPr>
        <p:txBody>
          <a:bodyPr/>
          <a:lstStyle>
            <a:lvl1pPr marL="0" indent="0">
              <a:lnSpc>
                <a:spcPct val="100000"/>
              </a:lnSpc>
              <a:spcBef>
                <a:spcPts val="0"/>
              </a:spcBef>
              <a:spcAft>
                <a:spcPts val="600"/>
              </a:spcAft>
              <a:buFontTx/>
              <a:buNone/>
              <a:defRPr sz="1600" b="0">
                <a:solidFill>
                  <a:schemeClr val="accent1"/>
                </a:solidFill>
              </a:defRPr>
            </a:lvl1pPr>
            <a:lvl2pPr marL="0" indent="0">
              <a:lnSpc>
                <a:spcPct val="100000"/>
              </a:lnSpc>
              <a:spcBef>
                <a:spcPts val="0"/>
              </a:spcBef>
              <a:spcAft>
                <a:spcPts val="600"/>
              </a:spcAft>
              <a:buFontTx/>
              <a:buNone/>
              <a:defRPr sz="1600" b="0">
                <a:solidFill>
                  <a:schemeClr val="tx2"/>
                </a:solidFill>
              </a:defRPr>
            </a:lvl2pPr>
            <a:lvl3pPr marL="0" indent="0">
              <a:lnSpc>
                <a:spcPct val="100000"/>
              </a:lnSpc>
              <a:spcBef>
                <a:spcPts val="0"/>
              </a:spcBef>
              <a:spcAft>
                <a:spcPts val="600"/>
              </a:spcAft>
              <a:buFontTx/>
              <a:buNone/>
              <a:defRPr sz="1600" b="0">
                <a:solidFill>
                  <a:schemeClr val="tx2"/>
                </a:solidFill>
              </a:defRPr>
            </a:lvl3pPr>
            <a:lvl4pPr marL="0" indent="0">
              <a:lnSpc>
                <a:spcPct val="100000"/>
              </a:lnSpc>
              <a:spcBef>
                <a:spcPts val="0"/>
              </a:spcBef>
              <a:spcAft>
                <a:spcPts val="600"/>
              </a:spcAft>
              <a:buFontTx/>
              <a:buNone/>
              <a:defRPr sz="1600" b="0">
                <a:solidFill>
                  <a:schemeClr val="tx2"/>
                </a:solidFill>
              </a:defRPr>
            </a:lvl4pPr>
            <a:lvl5pPr marL="0" indent="0">
              <a:lnSpc>
                <a:spcPct val="100000"/>
              </a:lnSpc>
              <a:spcBef>
                <a:spcPts val="0"/>
              </a:spcBef>
              <a:spcAft>
                <a:spcPts val="600"/>
              </a:spcAft>
              <a:buFontTx/>
              <a:buNone/>
              <a:defRPr sz="1600" b="0">
                <a:solidFill>
                  <a:schemeClr val="tx2"/>
                </a:solidFill>
              </a:defRPr>
            </a:lvl5pPr>
            <a:lvl6pPr marL="0" indent="0">
              <a:lnSpc>
                <a:spcPct val="100000"/>
              </a:lnSpc>
              <a:spcBef>
                <a:spcPts val="0"/>
              </a:spcBef>
              <a:spcAft>
                <a:spcPts val="600"/>
              </a:spcAft>
              <a:buFontTx/>
              <a:buNone/>
              <a:defRPr sz="1600" b="0">
                <a:solidFill>
                  <a:schemeClr val="tx2"/>
                </a:solidFill>
              </a:defRPr>
            </a:lvl6pPr>
            <a:lvl7pPr marL="0" indent="0">
              <a:lnSpc>
                <a:spcPct val="100000"/>
              </a:lnSpc>
              <a:spcBef>
                <a:spcPts val="0"/>
              </a:spcBef>
              <a:spcAft>
                <a:spcPts val="600"/>
              </a:spcAft>
              <a:buFontTx/>
              <a:buNone/>
              <a:defRPr sz="1600" b="0">
                <a:solidFill>
                  <a:schemeClr val="tx2"/>
                </a:solidFill>
              </a:defRPr>
            </a:lvl7pPr>
            <a:lvl8pPr marL="0" indent="0">
              <a:lnSpc>
                <a:spcPct val="100000"/>
              </a:lnSpc>
              <a:spcBef>
                <a:spcPts val="0"/>
              </a:spcBef>
              <a:spcAft>
                <a:spcPts val="600"/>
              </a:spcAft>
              <a:buFontTx/>
              <a:buNone/>
              <a:defRPr sz="1600" b="0">
                <a:solidFill>
                  <a:schemeClr val="tx2"/>
                </a:solidFill>
              </a:defRPr>
            </a:lvl8pPr>
            <a:lvl9pPr marL="0" indent="0">
              <a:lnSpc>
                <a:spcPct val="100000"/>
              </a:lnSpc>
              <a:spcBef>
                <a:spcPts val="0"/>
              </a:spcBef>
              <a:spcAft>
                <a:spcPts val="600"/>
              </a:spcAft>
              <a:buFontTx/>
              <a:buNone/>
              <a:defRPr sz="1600" b="0">
                <a:solidFill>
                  <a:schemeClr val="tx2"/>
                </a:solidFill>
              </a:defRPr>
            </a:lvl9pPr>
          </a:lstStyle>
          <a:p>
            <a:pPr lvl="0"/>
            <a:r>
              <a:rPr lang="da-DK" noProof="0" dirty="0"/>
              <a:t>Klik for at tilføje tekst</a:t>
            </a:r>
          </a:p>
        </p:txBody>
      </p:sp>
      <p:sp>
        <p:nvSpPr>
          <p:cNvPr id="7" name="Picture Placeholder 13">
            <a:extLst>
              <a:ext uri="{FF2B5EF4-FFF2-40B4-BE49-F238E27FC236}">
                <a16:creationId xmlns:a16="http://schemas.microsoft.com/office/drawing/2014/main" id="{6AFB7260-F6A1-518D-922E-C1F91F5422BB}"/>
              </a:ext>
            </a:extLst>
          </p:cNvPr>
          <p:cNvSpPr>
            <a:spLocks noGrp="1" noChangeAspect="1"/>
          </p:cNvSpPr>
          <p:nvPr>
            <p:ph type="pic" sz="quarter" idx="31" hasCustomPrompt="1"/>
          </p:nvPr>
        </p:nvSpPr>
        <p:spPr>
          <a:xfrm>
            <a:off x="812800" y="1897200"/>
            <a:ext cx="612000" cy="612000"/>
          </a:xfrm>
        </p:spPr>
        <p:txBody>
          <a:bodyPr wrap="none" bIns="684000" anchor="b" anchorCtr="0"/>
          <a:lstStyle>
            <a:lvl1pPr marL="0" indent="0">
              <a:lnSpc>
                <a:spcPct val="100000"/>
              </a:lnSpc>
              <a:spcAft>
                <a:spcPts val="0"/>
              </a:spcAft>
              <a:buNone/>
              <a:defRPr sz="1000"/>
            </a:lvl1pPr>
          </a:lstStyle>
          <a:p>
            <a:r>
              <a:rPr lang="da-DK" dirty="0"/>
              <a:t>Indsæt ikon: Kopiér ikon fra ikon-slidet</a:t>
            </a:r>
            <a:br>
              <a:rPr lang="da-DK" dirty="0"/>
            </a:br>
            <a:r>
              <a:rPr lang="da-DK" dirty="0"/>
              <a:t>Klik på rammen, indsæt kopieret ikon</a:t>
            </a:r>
          </a:p>
        </p:txBody>
      </p:sp>
      <p:sp>
        <p:nvSpPr>
          <p:cNvPr id="14" name="Picture Placeholder 13">
            <a:extLst>
              <a:ext uri="{FF2B5EF4-FFF2-40B4-BE49-F238E27FC236}">
                <a16:creationId xmlns:a16="http://schemas.microsoft.com/office/drawing/2014/main" id="{410DAD18-2D9C-095F-ED03-227974DB46DB}"/>
              </a:ext>
            </a:extLst>
          </p:cNvPr>
          <p:cNvSpPr>
            <a:spLocks noGrp="1" noChangeAspect="1"/>
          </p:cNvSpPr>
          <p:nvPr>
            <p:ph type="pic" sz="quarter" idx="32" hasCustomPrompt="1"/>
          </p:nvPr>
        </p:nvSpPr>
        <p:spPr>
          <a:xfrm>
            <a:off x="812800" y="3266248"/>
            <a:ext cx="612000" cy="612000"/>
          </a:xfrm>
        </p:spPr>
        <p:txBody>
          <a:bodyPr wrap="none" bIns="684000" anchor="b" anchorCtr="0"/>
          <a:lstStyle>
            <a:lvl1pPr marL="0" indent="0">
              <a:lnSpc>
                <a:spcPct val="100000"/>
              </a:lnSpc>
              <a:spcAft>
                <a:spcPts val="0"/>
              </a:spcAft>
              <a:buNone/>
              <a:defRPr sz="1000"/>
            </a:lvl1pPr>
          </a:lstStyle>
          <a:p>
            <a:r>
              <a:rPr lang="da-DK" dirty="0"/>
              <a:t>Indsæt ikon: Kopiér ikon fra ikon-slidet</a:t>
            </a:r>
            <a:br>
              <a:rPr lang="da-DK" dirty="0"/>
            </a:br>
            <a:r>
              <a:rPr lang="da-DK" dirty="0"/>
              <a:t>Klik på rammen, indsæt kopieret ikon</a:t>
            </a:r>
          </a:p>
        </p:txBody>
      </p:sp>
      <p:sp>
        <p:nvSpPr>
          <p:cNvPr id="18" name="Picture Placeholder 13">
            <a:extLst>
              <a:ext uri="{FF2B5EF4-FFF2-40B4-BE49-F238E27FC236}">
                <a16:creationId xmlns:a16="http://schemas.microsoft.com/office/drawing/2014/main" id="{570BBCC0-FFF0-AE9E-069A-EFAAA2F857E9}"/>
              </a:ext>
            </a:extLst>
          </p:cNvPr>
          <p:cNvSpPr>
            <a:spLocks noGrp="1" noChangeAspect="1"/>
          </p:cNvSpPr>
          <p:nvPr>
            <p:ph type="pic" sz="quarter" idx="33" hasCustomPrompt="1"/>
          </p:nvPr>
        </p:nvSpPr>
        <p:spPr>
          <a:xfrm>
            <a:off x="812800" y="4635132"/>
            <a:ext cx="612000" cy="612000"/>
          </a:xfrm>
        </p:spPr>
        <p:txBody>
          <a:bodyPr wrap="none" bIns="684000" anchor="b" anchorCtr="0"/>
          <a:lstStyle>
            <a:lvl1pPr marL="0" indent="0">
              <a:lnSpc>
                <a:spcPct val="100000"/>
              </a:lnSpc>
              <a:spcAft>
                <a:spcPts val="0"/>
              </a:spcAft>
              <a:buNone/>
              <a:defRPr sz="1000"/>
            </a:lvl1pPr>
          </a:lstStyle>
          <a:p>
            <a:r>
              <a:rPr lang="da-DK" dirty="0"/>
              <a:t>Indsæt ikon: Kopiér ikon fra ikon-slidet</a:t>
            </a:r>
            <a:br>
              <a:rPr lang="da-DK" dirty="0"/>
            </a:br>
            <a:r>
              <a:rPr lang="da-DK" dirty="0"/>
              <a:t>Klik på rammen, indsæt kopieret ikon</a:t>
            </a:r>
          </a:p>
        </p:txBody>
      </p:sp>
      <p:sp>
        <p:nvSpPr>
          <p:cNvPr id="19" name="Picture Placeholder 13">
            <a:extLst>
              <a:ext uri="{FF2B5EF4-FFF2-40B4-BE49-F238E27FC236}">
                <a16:creationId xmlns:a16="http://schemas.microsoft.com/office/drawing/2014/main" id="{0BD158B6-7CA3-DCD4-B081-282D806B3C8A}"/>
              </a:ext>
            </a:extLst>
          </p:cNvPr>
          <p:cNvSpPr>
            <a:spLocks noGrp="1" noChangeAspect="1"/>
          </p:cNvSpPr>
          <p:nvPr>
            <p:ph type="pic" sz="quarter" idx="34" hasCustomPrompt="1"/>
          </p:nvPr>
        </p:nvSpPr>
        <p:spPr>
          <a:xfrm>
            <a:off x="6096000" y="1897200"/>
            <a:ext cx="612000" cy="612000"/>
          </a:xfrm>
        </p:spPr>
        <p:txBody>
          <a:bodyPr wrap="none" bIns="684000" anchor="b" anchorCtr="0"/>
          <a:lstStyle>
            <a:lvl1pPr marL="0" indent="0">
              <a:lnSpc>
                <a:spcPct val="100000"/>
              </a:lnSpc>
              <a:spcAft>
                <a:spcPts val="0"/>
              </a:spcAft>
              <a:buNone/>
              <a:defRPr sz="1000"/>
            </a:lvl1pPr>
          </a:lstStyle>
          <a:p>
            <a:r>
              <a:rPr lang="da-DK" dirty="0"/>
              <a:t>Indsæt ikon: Kopiér ikon fra ikon-slidet</a:t>
            </a:r>
            <a:br>
              <a:rPr lang="da-DK" dirty="0"/>
            </a:br>
            <a:r>
              <a:rPr lang="da-DK" dirty="0"/>
              <a:t>Klik på rammen, indsæt kopieret ikon</a:t>
            </a:r>
          </a:p>
        </p:txBody>
      </p:sp>
      <p:sp>
        <p:nvSpPr>
          <p:cNvPr id="29" name="Picture Placeholder 13">
            <a:extLst>
              <a:ext uri="{FF2B5EF4-FFF2-40B4-BE49-F238E27FC236}">
                <a16:creationId xmlns:a16="http://schemas.microsoft.com/office/drawing/2014/main" id="{F83F36D7-893F-B4F4-8B80-2D93D02F745A}"/>
              </a:ext>
            </a:extLst>
          </p:cNvPr>
          <p:cNvSpPr>
            <a:spLocks noGrp="1" noChangeAspect="1"/>
          </p:cNvSpPr>
          <p:nvPr>
            <p:ph type="pic" sz="quarter" idx="35" hasCustomPrompt="1"/>
          </p:nvPr>
        </p:nvSpPr>
        <p:spPr>
          <a:xfrm>
            <a:off x="6096000" y="3266248"/>
            <a:ext cx="612000" cy="612000"/>
          </a:xfrm>
        </p:spPr>
        <p:txBody>
          <a:bodyPr wrap="none" bIns="684000" anchor="b" anchorCtr="0"/>
          <a:lstStyle>
            <a:lvl1pPr marL="0" indent="0">
              <a:lnSpc>
                <a:spcPct val="100000"/>
              </a:lnSpc>
              <a:spcAft>
                <a:spcPts val="0"/>
              </a:spcAft>
              <a:buNone/>
              <a:defRPr sz="1000"/>
            </a:lvl1pPr>
          </a:lstStyle>
          <a:p>
            <a:r>
              <a:rPr lang="da-DK" dirty="0"/>
              <a:t>Indsæt ikon: Kopiér ikon fra ikon-slidet</a:t>
            </a:r>
            <a:br>
              <a:rPr lang="da-DK" dirty="0"/>
            </a:br>
            <a:r>
              <a:rPr lang="da-DK" dirty="0"/>
              <a:t>Klik på rammen, indsæt kopieret ikon</a:t>
            </a:r>
          </a:p>
        </p:txBody>
      </p:sp>
      <p:sp>
        <p:nvSpPr>
          <p:cNvPr id="30" name="Picture Placeholder 13">
            <a:extLst>
              <a:ext uri="{FF2B5EF4-FFF2-40B4-BE49-F238E27FC236}">
                <a16:creationId xmlns:a16="http://schemas.microsoft.com/office/drawing/2014/main" id="{14195EBC-C6A3-C244-9438-FD466D7C479E}"/>
              </a:ext>
            </a:extLst>
          </p:cNvPr>
          <p:cNvSpPr>
            <a:spLocks noGrp="1" noChangeAspect="1"/>
          </p:cNvSpPr>
          <p:nvPr>
            <p:ph type="pic" sz="quarter" idx="36" hasCustomPrompt="1"/>
          </p:nvPr>
        </p:nvSpPr>
        <p:spPr>
          <a:xfrm>
            <a:off x="6096000" y="4635132"/>
            <a:ext cx="612000" cy="612000"/>
          </a:xfrm>
        </p:spPr>
        <p:txBody>
          <a:bodyPr wrap="none" bIns="684000" anchor="b" anchorCtr="0"/>
          <a:lstStyle>
            <a:lvl1pPr marL="0" indent="0">
              <a:lnSpc>
                <a:spcPct val="100000"/>
              </a:lnSpc>
              <a:spcAft>
                <a:spcPts val="0"/>
              </a:spcAft>
              <a:buNone/>
              <a:defRPr sz="1000"/>
            </a:lvl1pPr>
          </a:lstStyle>
          <a:p>
            <a:r>
              <a:rPr lang="da-DK" dirty="0"/>
              <a:t>Indsæt ikon: Kopiér ikon fra ikon slidet</a:t>
            </a:r>
            <a:br>
              <a:rPr lang="da-DK" dirty="0"/>
            </a:br>
            <a:r>
              <a:rPr lang="da-DK" dirty="0"/>
              <a:t>Klik på rammen, indsæt kopieret ikon</a:t>
            </a:r>
          </a:p>
        </p:txBody>
      </p:sp>
    </p:spTree>
    <p:extLst>
      <p:ext uri="{BB962C8B-B14F-4D97-AF65-F5344CB8AC3E}">
        <p14:creationId xmlns:p14="http://schemas.microsoft.com/office/powerpoint/2010/main" val="40307952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Fire ikoner og tekst A">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037F398-E5AE-CE63-BA0E-2E5292F937BF}"/>
              </a:ext>
            </a:extLst>
          </p:cNvPr>
          <p:cNvSpPr/>
          <p:nvPr userDrawn="1"/>
        </p:nvSpPr>
        <p:spPr>
          <a:xfrm>
            <a:off x="406400" y="0"/>
            <a:ext cx="11379200" cy="6045200"/>
          </a:xfrm>
          <a:prstGeom prst="rect">
            <a:avLst/>
          </a:prstGeom>
          <a:solidFill>
            <a:srgbClr val="F3F2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3" name="Slide Number Placeholder 2">
            <a:extLst>
              <a:ext uri="{FF2B5EF4-FFF2-40B4-BE49-F238E27FC236}">
                <a16:creationId xmlns:a16="http://schemas.microsoft.com/office/drawing/2014/main" id="{C5540551-B70E-E33A-46CA-EB41554C1AE3}"/>
              </a:ext>
            </a:extLst>
          </p:cNvPr>
          <p:cNvSpPr>
            <a:spLocks noGrp="1"/>
          </p:cNvSpPr>
          <p:nvPr>
            <p:ph type="sldNum" sz="quarter" idx="10"/>
          </p:nvPr>
        </p:nvSpPr>
        <p:spPr/>
        <p:txBody>
          <a:bodyPr/>
          <a:lstStyle/>
          <a:p>
            <a:fld id="{24C8C45C-947F-4981-8B3F-4F32E973C901}" type="slidenum">
              <a:rPr lang="da-DK" smtClean="0"/>
              <a:pPr/>
              <a:t>‹nr.›</a:t>
            </a:fld>
            <a:endParaRPr lang="da-DK" dirty="0"/>
          </a:p>
        </p:txBody>
      </p:sp>
      <p:sp>
        <p:nvSpPr>
          <p:cNvPr id="4" name="Date Placeholder 3" hidden="1">
            <a:extLst>
              <a:ext uri="{FF2B5EF4-FFF2-40B4-BE49-F238E27FC236}">
                <a16:creationId xmlns:a16="http://schemas.microsoft.com/office/drawing/2014/main" id="{81A95D3A-EA64-B0AE-D22F-794B2F0E727D}"/>
              </a:ext>
            </a:extLst>
          </p:cNvPr>
          <p:cNvSpPr>
            <a:spLocks noGrp="1"/>
          </p:cNvSpPr>
          <p:nvPr>
            <p:ph type="dt" sz="half" idx="11"/>
          </p:nvPr>
        </p:nvSpPr>
        <p:spPr/>
        <p:txBody>
          <a:bodyPr/>
          <a:lstStyle/>
          <a:p>
            <a:fld id="{A2AAB6B5-F5C7-408B-9709-4C53457FBDFA}" type="datetime2">
              <a:rPr lang="da-DK" smtClean="0"/>
              <a:t>4. november 2026</a:t>
            </a:fld>
            <a:endParaRPr lang="da-DK" dirty="0"/>
          </a:p>
        </p:txBody>
      </p:sp>
      <p:sp>
        <p:nvSpPr>
          <p:cNvPr id="5" name="Footer Placeholder 4" hidden="1">
            <a:extLst>
              <a:ext uri="{FF2B5EF4-FFF2-40B4-BE49-F238E27FC236}">
                <a16:creationId xmlns:a16="http://schemas.microsoft.com/office/drawing/2014/main" id="{740892CB-CC60-9DDB-6905-029B5D8B7A38}"/>
              </a:ext>
            </a:extLst>
          </p:cNvPr>
          <p:cNvSpPr>
            <a:spLocks noGrp="1"/>
          </p:cNvSpPr>
          <p:nvPr>
            <p:ph type="ftr" sz="quarter" idx="12"/>
          </p:nvPr>
        </p:nvSpPr>
        <p:spPr/>
        <p:txBody>
          <a:bodyPr/>
          <a:lstStyle/>
          <a:p>
            <a:endParaRPr lang="da-DK" dirty="0"/>
          </a:p>
        </p:txBody>
      </p:sp>
      <p:sp>
        <p:nvSpPr>
          <p:cNvPr id="2" name="Title 1">
            <a:extLst>
              <a:ext uri="{FF2B5EF4-FFF2-40B4-BE49-F238E27FC236}">
                <a16:creationId xmlns:a16="http://schemas.microsoft.com/office/drawing/2014/main" id="{09096ACA-1398-9098-38E9-3E052EDEED5D}"/>
              </a:ext>
            </a:extLst>
          </p:cNvPr>
          <p:cNvSpPr>
            <a:spLocks noGrp="1"/>
          </p:cNvSpPr>
          <p:nvPr>
            <p:ph type="title" hasCustomPrompt="1"/>
          </p:nvPr>
        </p:nvSpPr>
        <p:spPr/>
        <p:txBody>
          <a:bodyPr/>
          <a:lstStyle/>
          <a:p>
            <a:r>
              <a:rPr lang="da-DK" dirty="0"/>
              <a:t>Klik for at tilføje titel</a:t>
            </a:r>
          </a:p>
        </p:txBody>
      </p:sp>
      <p:sp>
        <p:nvSpPr>
          <p:cNvPr id="8" name="Text Placeholder 7">
            <a:extLst>
              <a:ext uri="{FF2B5EF4-FFF2-40B4-BE49-F238E27FC236}">
                <a16:creationId xmlns:a16="http://schemas.microsoft.com/office/drawing/2014/main" id="{0FE1DD2D-BE0A-F97F-4546-79D731B9B64D}"/>
              </a:ext>
            </a:extLst>
          </p:cNvPr>
          <p:cNvSpPr>
            <a:spLocks noGrp="1"/>
          </p:cNvSpPr>
          <p:nvPr>
            <p:ph type="body" sz="quarter" idx="13" hasCustomPrompt="1"/>
          </p:nvPr>
        </p:nvSpPr>
        <p:spPr>
          <a:xfrm>
            <a:off x="812799" y="2333907"/>
            <a:ext cx="4876799" cy="406800"/>
          </a:xfrm>
        </p:spPr>
        <p:txBody>
          <a:bodyPr/>
          <a:lstStyle>
            <a:lvl1pPr marL="0" indent="0">
              <a:lnSpc>
                <a:spcPct val="90000"/>
              </a:lnSpc>
              <a:spcBef>
                <a:spcPts val="0"/>
              </a:spcBef>
              <a:spcAft>
                <a:spcPts val="0"/>
              </a:spcAft>
              <a:buFontTx/>
              <a:buNone/>
              <a:defRPr sz="2000" b="1" baseline="0">
                <a:solidFill>
                  <a:schemeClr val="accent1"/>
                </a:solidFill>
              </a:defRPr>
            </a:lvl1pPr>
            <a:lvl2pPr marL="0" indent="0">
              <a:lnSpc>
                <a:spcPct val="90000"/>
              </a:lnSpc>
              <a:spcBef>
                <a:spcPts val="0"/>
              </a:spcBef>
              <a:spcAft>
                <a:spcPts val="0"/>
              </a:spcAft>
              <a:buFontTx/>
              <a:buNone/>
              <a:defRPr sz="2000" b="1">
                <a:solidFill>
                  <a:schemeClr val="tx2"/>
                </a:solidFill>
              </a:defRPr>
            </a:lvl2pPr>
            <a:lvl3pPr marL="0" indent="0">
              <a:lnSpc>
                <a:spcPct val="90000"/>
              </a:lnSpc>
              <a:spcBef>
                <a:spcPts val="0"/>
              </a:spcBef>
              <a:spcAft>
                <a:spcPts val="0"/>
              </a:spcAft>
              <a:buFontTx/>
              <a:buNone/>
              <a:defRPr sz="2000" b="1">
                <a:solidFill>
                  <a:schemeClr val="tx2"/>
                </a:solidFill>
              </a:defRPr>
            </a:lvl3pPr>
            <a:lvl4pPr marL="0" indent="0">
              <a:lnSpc>
                <a:spcPct val="90000"/>
              </a:lnSpc>
              <a:spcBef>
                <a:spcPts val="0"/>
              </a:spcBef>
              <a:spcAft>
                <a:spcPts val="0"/>
              </a:spcAft>
              <a:buFontTx/>
              <a:buNone/>
              <a:defRPr sz="2000" b="1">
                <a:solidFill>
                  <a:schemeClr val="tx2"/>
                </a:solidFill>
              </a:defRPr>
            </a:lvl4pPr>
            <a:lvl5pPr marL="0" indent="0">
              <a:lnSpc>
                <a:spcPct val="90000"/>
              </a:lnSpc>
              <a:spcBef>
                <a:spcPts val="0"/>
              </a:spcBef>
              <a:spcAft>
                <a:spcPts val="0"/>
              </a:spcAft>
              <a:buFontTx/>
              <a:buNone/>
              <a:defRPr sz="2000" b="1">
                <a:solidFill>
                  <a:schemeClr val="tx2"/>
                </a:solidFill>
              </a:defRPr>
            </a:lvl5pPr>
            <a:lvl6pPr marL="0" indent="0">
              <a:lnSpc>
                <a:spcPct val="90000"/>
              </a:lnSpc>
              <a:spcBef>
                <a:spcPts val="0"/>
              </a:spcBef>
              <a:spcAft>
                <a:spcPts val="0"/>
              </a:spcAft>
              <a:buFontTx/>
              <a:buNone/>
              <a:defRPr sz="2000" b="1">
                <a:solidFill>
                  <a:schemeClr val="tx2"/>
                </a:solidFill>
              </a:defRPr>
            </a:lvl6pPr>
            <a:lvl7pPr marL="0" indent="0">
              <a:lnSpc>
                <a:spcPct val="90000"/>
              </a:lnSpc>
              <a:spcBef>
                <a:spcPts val="0"/>
              </a:spcBef>
              <a:spcAft>
                <a:spcPts val="0"/>
              </a:spcAft>
              <a:buFontTx/>
              <a:buNone/>
              <a:defRPr sz="2000" b="1">
                <a:solidFill>
                  <a:schemeClr val="tx2"/>
                </a:solidFill>
              </a:defRPr>
            </a:lvl7pPr>
            <a:lvl8pPr marL="0" indent="0">
              <a:lnSpc>
                <a:spcPct val="90000"/>
              </a:lnSpc>
              <a:spcBef>
                <a:spcPts val="0"/>
              </a:spcBef>
              <a:spcAft>
                <a:spcPts val="0"/>
              </a:spcAft>
              <a:buFontTx/>
              <a:buNone/>
              <a:defRPr sz="2000" b="1">
                <a:solidFill>
                  <a:schemeClr val="tx2"/>
                </a:solidFill>
              </a:defRPr>
            </a:lvl8pPr>
            <a:lvl9pPr marL="0" indent="0">
              <a:lnSpc>
                <a:spcPct val="90000"/>
              </a:lnSpc>
              <a:spcBef>
                <a:spcPts val="0"/>
              </a:spcBef>
              <a:spcAft>
                <a:spcPts val="0"/>
              </a:spcAft>
              <a:buFontTx/>
              <a:buNone/>
              <a:defRPr sz="2000" b="1">
                <a:solidFill>
                  <a:schemeClr val="tx2"/>
                </a:solidFill>
              </a:defRPr>
            </a:lvl9pPr>
          </a:lstStyle>
          <a:p>
            <a:pPr lvl="0"/>
            <a:r>
              <a:rPr lang="da-DK" noProof="0" dirty="0"/>
              <a:t>Klik for at tilføje overskrift</a:t>
            </a:r>
          </a:p>
        </p:txBody>
      </p:sp>
      <p:sp>
        <p:nvSpPr>
          <p:cNvPr id="9" name="Text Placeholder 9">
            <a:extLst>
              <a:ext uri="{FF2B5EF4-FFF2-40B4-BE49-F238E27FC236}">
                <a16:creationId xmlns:a16="http://schemas.microsoft.com/office/drawing/2014/main" id="{2D934099-829D-DC4F-48FB-F639281F9410}"/>
              </a:ext>
            </a:extLst>
          </p:cNvPr>
          <p:cNvSpPr>
            <a:spLocks noGrp="1"/>
          </p:cNvSpPr>
          <p:nvPr>
            <p:ph type="body" sz="quarter" idx="14" hasCustomPrompt="1"/>
          </p:nvPr>
        </p:nvSpPr>
        <p:spPr>
          <a:xfrm>
            <a:off x="812799" y="2855988"/>
            <a:ext cx="4876799" cy="801612"/>
          </a:xfrm>
        </p:spPr>
        <p:txBody>
          <a:bodyPr/>
          <a:lstStyle>
            <a:lvl1pPr marL="0" indent="0">
              <a:lnSpc>
                <a:spcPct val="100000"/>
              </a:lnSpc>
              <a:spcBef>
                <a:spcPts val="0"/>
              </a:spcBef>
              <a:spcAft>
                <a:spcPts val="600"/>
              </a:spcAft>
              <a:buFontTx/>
              <a:buNone/>
              <a:defRPr sz="1600" b="0">
                <a:solidFill>
                  <a:schemeClr val="accent1"/>
                </a:solidFill>
              </a:defRPr>
            </a:lvl1pPr>
            <a:lvl2pPr marL="0" indent="0">
              <a:lnSpc>
                <a:spcPct val="100000"/>
              </a:lnSpc>
              <a:spcBef>
                <a:spcPts val="0"/>
              </a:spcBef>
              <a:spcAft>
                <a:spcPts val="600"/>
              </a:spcAft>
              <a:buFontTx/>
              <a:buNone/>
              <a:defRPr sz="1600" b="0">
                <a:solidFill>
                  <a:schemeClr val="tx2"/>
                </a:solidFill>
              </a:defRPr>
            </a:lvl2pPr>
            <a:lvl3pPr marL="0" indent="0">
              <a:lnSpc>
                <a:spcPct val="100000"/>
              </a:lnSpc>
              <a:spcBef>
                <a:spcPts val="0"/>
              </a:spcBef>
              <a:spcAft>
                <a:spcPts val="600"/>
              </a:spcAft>
              <a:buFontTx/>
              <a:buNone/>
              <a:defRPr sz="1600" b="0">
                <a:solidFill>
                  <a:schemeClr val="tx2"/>
                </a:solidFill>
              </a:defRPr>
            </a:lvl3pPr>
            <a:lvl4pPr marL="0" indent="0">
              <a:lnSpc>
                <a:spcPct val="100000"/>
              </a:lnSpc>
              <a:spcBef>
                <a:spcPts val="0"/>
              </a:spcBef>
              <a:spcAft>
                <a:spcPts val="600"/>
              </a:spcAft>
              <a:buFontTx/>
              <a:buNone/>
              <a:defRPr sz="1600" b="0">
                <a:solidFill>
                  <a:schemeClr val="tx2"/>
                </a:solidFill>
              </a:defRPr>
            </a:lvl4pPr>
            <a:lvl5pPr marL="0" indent="0">
              <a:lnSpc>
                <a:spcPct val="100000"/>
              </a:lnSpc>
              <a:spcBef>
                <a:spcPts val="0"/>
              </a:spcBef>
              <a:spcAft>
                <a:spcPts val="600"/>
              </a:spcAft>
              <a:buFontTx/>
              <a:buNone/>
              <a:defRPr sz="1600" b="0">
                <a:solidFill>
                  <a:schemeClr val="tx2"/>
                </a:solidFill>
              </a:defRPr>
            </a:lvl5pPr>
            <a:lvl6pPr marL="0" indent="0">
              <a:lnSpc>
                <a:spcPct val="100000"/>
              </a:lnSpc>
              <a:spcBef>
                <a:spcPts val="0"/>
              </a:spcBef>
              <a:spcAft>
                <a:spcPts val="600"/>
              </a:spcAft>
              <a:buFontTx/>
              <a:buNone/>
              <a:defRPr sz="1600" b="0">
                <a:solidFill>
                  <a:schemeClr val="tx2"/>
                </a:solidFill>
              </a:defRPr>
            </a:lvl6pPr>
            <a:lvl7pPr marL="0" indent="0">
              <a:lnSpc>
                <a:spcPct val="100000"/>
              </a:lnSpc>
              <a:spcBef>
                <a:spcPts val="0"/>
              </a:spcBef>
              <a:spcAft>
                <a:spcPts val="600"/>
              </a:spcAft>
              <a:buFontTx/>
              <a:buNone/>
              <a:defRPr sz="1600" b="0">
                <a:solidFill>
                  <a:schemeClr val="tx2"/>
                </a:solidFill>
              </a:defRPr>
            </a:lvl7pPr>
            <a:lvl8pPr marL="0" indent="0">
              <a:lnSpc>
                <a:spcPct val="100000"/>
              </a:lnSpc>
              <a:spcBef>
                <a:spcPts val="0"/>
              </a:spcBef>
              <a:spcAft>
                <a:spcPts val="600"/>
              </a:spcAft>
              <a:buFontTx/>
              <a:buNone/>
              <a:defRPr sz="1600" b="0">
                <a:solidFill>
                  <a:schemeClr val="tx2"/>
                </a:solidFill>
              </a:defRPr>
            </a:lvl8pPr>
            <a:lvl9pPr marL="0" indent="0">
              <a:lnSpc>
                <a:spcPct val="100000"/>
              </a:lnSpc>
              <a:spcBef>
                <a:spcPts val="0"/>
              </a:spcBef>
              <a:spcAft>
                <a:spcPts val="600"/>
              </a:spcAft>
              <a:buFontTx/>
              <a:buNone/>
              <a:defRPr sz="1600" b="0">
                <a:solidFill>
                  <a:schemeClr val="tx2"/>
                </a:solidFill>
              </a:defRPr>
            </a:lvl9pPr>
          </a:lstStyle>
          <a:p>
            <a:pPr lvl="0"/>
            <a:r>
              <a:rPr lang="da-DK" noProof="0" dirty="0"/>
              <a:t>Klik for at tilføje tekst</a:t>
            </a:r>
          </a:p>
        </p:txBody>
      </p:sp>
      <p:sp>
        <p:nvSpPr>
          <p:cNvPr id="10" name="Text Placeholder 11">
            <a:extLst>
              <a:ext uri="{FF2B5EF4-FFF2-40B4-BE49-F238E27FC236}">
                <a16:creationId xmlns:a16="http://schemas.microsoft.com/office/drawing/2014/main" id="{B57948E2-0544-297E-98BE-01D21FE1B9BC}"/>
              </a:ext>
            </a:extLst>
          </p:cNvPr>
          <p:cNvSpPr>
            <a:spLocks noGrp="1"/>
          </p:cNvSpPr>
          <p:nvPr>
            <p:ph type="body" sz="quarter" idx="15" hasCustomPrompt="1"/>
          </p:nvPr>
        </p:nvSpPr>
        <p:spPr>
          <a:xfrm>
            <a:off x="812800" y="4324600"/>
            <a:ext cx="4876800" cy="406800"/>
          </a:xfrm>
        </p:spPr>
        <p:txBody>
          <a:bodyPr/>
          <a:lstStyle>
            <a:lvl1pPr marL="0" indent="0">
              <a:lnSpc>
                <a:spcPct val="90000"/>
              </a:lnSpc>
              <a:spcBef>
                <a:spcPts val="0"/>
              </a:spcBef>
              <a:spcAft>
                <a:spcPts val="0"/>
              </a:spcAft>
              <a:buFontTx/>
              <a:buNone/>
              <a:defRPr sz="2000" b="1" baseline="0">
                <a:solidFill>
                  <a:schemeClr val="accent1"/>
                </a:solidFill>
              </a:defRPr>
            </a:lvl1pPr>
            <a:lvl2pPr marL="0" indent="0">
              <a:lnSpc>
                <a:spcPct val="90000"/>
              </a:lnSpc>
              <a:spcBef>
                <a:spcPts val="0"/>
              </a:spcBef>
              <a:spcAft>
                <a:spcPts val="0"/>
              </a:spcAft>
              <a:buFontTx/>
              <a:buNone/>
              <a:defRPr sz="2000" b="1">
                <a:solidFill>
                  <a:schemeClr val="tx2"/>
                </a:solidFill>
              </a:defRPr>
            </a:lvl2pPr>
            <a:lvl3pPr marL="0" indent="0">
              <a:lnSpc>
                <a:spcPct val="90000"/>
              </a:lnSpc>
              <a:spcBef>
                <a:spcPts val="0"/>
              </a:spcBef>
              <a:spcAft>
                <a:spcPts val="0"/>
              </a:spcAft>
              <a:buFontTx/>
              <a:buNone/>
              <a:defRPr sz="2000" b="1">
                <a:solidFill>
                  <a:schemeClr val="tx2"/>
                </a:solidFill>
              </a:defRPr>
            </a:lvl3pPr>
            <a:lvl4pPr marL="0" indent="0">
              <a:lnSpc>
                <a:spcPct val="90000"/>
              </a:lnSpc>
              <a:spcBef>
                <a:spcPts val="0"/>
              </a:spcBef>
              <a:spcAft>
                <a:spcPts val="0"/>
              </a:spcAft>
              <a:buFontTx/>
              <a:buNone/>
              <a:defRPr sz="2000" b="1">
                <a:solidFill>
                  <a:schemeClr val="tx2"/>
                </a:solidFill>
              </a:defRPr>
            </a:lvl4pPr>
            <a:lvl5pPr marL="0" indent="0">
              <a:lnSpc>
                <a:spcPct val="90000"/>
              </a:lnSpc>
              <a:spcBef>
                <a:spcPts val="0"/>
              </a:spcBef>
              <a:spcAft>
                <a:spcPts val="0"/>
              </a:spcAft>
              <a:buFontTx/>
              <a:buNone/>
              <a:defRPr sz="2000" b="1">
                <a:solidFill>
                  <a:schemeClr val="tx2"/>
                </a:solidFill>
              </a:defRPr>
            </a:lvl5pPr>
            <a:lvl6pPr marL="0" indent="0">
              <a:lnSpc>
                <a:spcPct val="90000"/>
              </a:lnSpc>
              <a:spcBef>
                <a:spcPts val="0"/>
              </a:spcBef>
              <a:spcAft>
                <a:spcPts val="0"/>
              </a:spcAft>
              <a:buFontTx/>
              <a:buNone/>
              <a:defRPr sz="2000" b="1">
                <a:solidFill>
                  <a:schemeClr val="tx2"/>
                </a:solidFill>
              </a:defRPr>
            </a:lvl6pPr>
            <a:lvl7pPr marL="0" indent="0">
              <a:lnSpc>
                <a:spcPct val="90000"/>
              </a:lnSpc>
              <a:spcBef>
                <a:spcPts val="0"/>
              </a:spcBef>
              <a:spcAft>
                <a:spcPts val="0"/>
              </a:spcAft>
              <a:buFontTx/>
              <a:buNone/>
              <a:defRPr sz="2000" b="1">
                <a:solidFill>
                  <a:schemeClr val="tx2"/>
                </a:solidFill>
              </a:defRPr>
            </a:lvl7pPr>
            <a:lvl8pPr marL="0" indent="0">
              <a:lnSpc>
                <a:spcPct val="90000"/>
              </a:lnSpc>
              <a:spcBef>
                <a:spcPts val="0"/>
              </a:spcBef>
              <a:spcAft>
                <a:spcPts val="0"/>
              </a:spcAft>
              <a:buFontTx/>
              <a:buNone/>
              <a:defRPr sz="2000" b="1">
                <a:solidFill>
                  <a:schemeClr val="tx2"/>
                </a:solidFill>
              </a:defRPr>
            </a:lvl8pPr>
            <a:lvl9pPr marL="0" indent="0">
              <a:lnSpc>
                <a:spcPct val="90000"/>
              </a:lnSpc>
              <a:spcBef>
                <a:spcPts val="0"/>
              </a:spcBef>
              <a:spcAft>
                <a:spcPts val="0"/>
              </a:spcAft>
              <a:buFontTx/>
              <a:buNone/>
              <a:defRPr sz="2000" b="1">
                <a:solidFill>
                  <a:schemeClr val="tx2"/>
                </a:solidFill>
              </a:defRPr>
            </a:lvl9pPr>
          </a:lstStyle>
          <a:p>
            <a:pPr lvl="0"/>
            <a:r>
              <a:rPr lang="da-DK" noProof="0" dirty="0"/>
              <a:t>Klik for at tilføje overskrift</a:t>
            </a:r>
          </a:p>
        </p:txBody>
      </p:sp>
      <p:sp>
        <p:nvSpPr>
          <p:cNvPr id="11" name="Text Placeholder 13">
            <a:extLst>
              <a:ext uri="{FF2B5EF4-FFF2-40B4-BE49-F238E27FC236}">
                <a16:creationId xmlns:a16="http://schemas.microsoft.com/office/drawing/2014/main" id="{3F702000-308D-0551-45E0-1D6AA1A3CA5A}"/>
              </a:ext>
            </a:extLst>
          </p:cNvPr>
          <p:cNvSpPr>
            <a:spLocks noGrp="1"/>
          </p:cNvSpPr>
          <p:nvPr>
            <p:ph type="body" sz="quarter" idx="16" hasCustomPrompt="1"/>
          </p:nvPr>
        </p:nvSpPr>
        <p:spPr>
          <a:xfrm>
            <a:off x="812800" y="4834800"/>
            <a:ext cx="4876799" cy="802800"/>
          </a:xfrm>
        </p:spPr>
        <p:txBody>
          <a:bodyPr/>
          <a:lstStyle>
            <a:lvl1pPr marL="0" indent="0">
              <a:lnSpc>
                <a:spcPct val="100000"/>
              </a:lnSpc>
              <a:spcBef>
                <a:spcPts val="0"/>
              </a:spcBef>
              <a:spcAft>
                <a:spcPts val="600"/>
              </a:spcAft>
              <a:buFontTx/>
              <a:buNone/>
              <a:defRPr sz="1600" b="0">
                <a:solidFill>
                  <a:schemeClr val="accent1"/>
                </a:solidFill>
              </a:defRPr>
            </a:lvl1pPr>
            <a:lvl2pPr marL="0" indent="0">
              <a:lnSpc>
                <a:spcPct val="100000"/>
              </a:lnSpc>
              <a:spcBef>
                <a:spcPts val="0"/>
              </a:spcBef>
              <a:spcAft>
                <a:spcPts val="600"/>
              </a:spcAft>
              <a:buFontTx/>
              <a:buNone/>
              <a:defRPr sz="1600" b="0">
                <a:solidFill>
                  <a:schemeClr val="tx2"/>
                </a:solidFill>
              </a:defRPr>
            </a:lvl2pPr>
            <a:lvl3pPr marL="0" indent="0">
              <a:lnSpc>
                <a:spcPct val="100000"/>
              </a:lnSpc>
              <a:spcBef>
                <a:spcPts val="0"/>
              </a:spcBef>
              <a:spcAft>
                <a:spcPts val="600"/>
              </a:spcAft>
              <a:buFontTx/>
              <a:buNone/>
              <a:defRPr sz="1600" b="0">
                <a:solidFill>
                  <a:schemeClr val="tx2"/>
                </a:solidFill>
              </a:defRPr>
            </a:lvl3pPr>
            <a:lvl4pPr marL="0" indent="0">
              <a:lnSpc>
                <a:spcPct val="100000"/>
              </a:lnSpc>
              <a:spcBef>
                <a:spcPts val="0"/>
              </a:spcBef>
              <a:spcAft>
                <a:spcPts val="600"/>
              </a:spcAft>
              <a:buFontTx/>
              <a:buNone/>
              <a:defRPr sz="1600" b="0">
                <a:solidFill>
                  <a:schemeClr val="tx2"/>
                </a:solidFill>
              </a:defRPr>
            </a:lvl4pPr>
            <a:lvl5pPr marL="0" indent="0">
              <a:lnSpc>
                <a:spcPct val="100000"/>
              </a:lnSpc>
              <a:spcBef>
                <a:spcPts val="0"/>
              </a:spcBef>
              <a:spcAft>
                <a:spcPts val="600"/>
              </a:spcAft>
              <a:buFontTx/>
              <a:buNone/>
              <a:defRPr sz="1600" b="0">
                <a:solidFill>
                  <a:schemeClr val="tx2"/>
                </a:solidFill>
              </a:defRPr>
            </a:lvl5pPr>
            <a:lvl6pPr marL="0" indent="0">
              <a:lnSpc>
                <a:spcPct val="100000"/>
              </a:lnSpc>
              <a:spcBef>
                <a:spcPts val="0"/>
              </a:spcBef>
              <a:spcAft>
                <a:spcPts val="600"/>
              </a:spcAft>
              <a:buFontTx/>
              <a:buNone/>
              <a:defRPr sz="1600" b="0">
                <a:solidFill>
                  <a:schemeClr val="tx2"/>
                </a:solidFill>
              </a:defRPr>
            </a:lvl6pPr>
            <a:lvl7pPr marL="0" indent="0">
              <a:lnSpc>
                <a:spcPct val="100000"/>
              </a:lnSpc>
              <a:spcBef>
                <a:spcPts val="0"/>
              </a:spcBef>
              <a:spcAft>
                <a:spcPts val="600"/>
              </a:spcAft>
              <a:buFontTx/>
              <a:buNone/>
              <a:defRPr sz="1600" b="0">
                <a:solidFill>
                  <a:schemeClr val="tx2"/>
                </a:solidFill>
              </a:defRPr>
            </a:lvl7pPr>
            <a:lvl8pPr marL="0" indent="0">
              <a:lnSpc>
                <a:spcPct val="100000"/>
              </a:lnSpc>
              <a:spcBef>
                <a:spcPts val="0"/>
              </a:spcBef>
              <a:spcAft>
                <a:spcPts val="600"/>
              </a:spcAft>
              <a:buFontTx/>
              <a:buNone/>
              <a:defRPr sz="1600" b="0">
                <a:solidFill>
                  <a:schemeClr val="tx2"/>
                </a:solidFill>
              </a:defRPr>
            </a:lvl8pPr>
            <a:lvl9pPr marL="0" indent="0">
              <a:lnSpc>
                <a:spcPct val="100000"/>
              </a:lnSpc>
              <a:spcBef>
                <a:spcPts val="0"/>
              </a:spcBef>
              <a:spcAft>
                <a:spcPts val="600"/>
              </a:spcAft>
              <a:buFontTx/>
              <a:buNone/>
              <a:defRPr sz="1600" b="0">
                <a:solidFill>
                  <a:schemeClr val="tx2"/>
                </a:solidFill>
              </a:defRPr>
            </a:lvl9pPr>
          </a:lstStyle>
          <a:p>
            <a:pPr lvl="0"/>
            <a:r>
              <a:rPr lang="da-DK" noProof="0" dirty="0"/>
              <a:t>Klik for at tilføje tekst</a:t>
            </a:r>
          </a:p>
        </p:txBody>
      </p:sp>
      <p:sp>
        <p:nvSpPr>
          <p:cNvPr id="12" name="Text Placeholder 15">
            <a:extLst>
              <a:ext uri="{FF2B5EF4-FFF2-40B4-BE49-F238E27FC236}">
                <a16:creationId xmlns:a16="http://schemas.microsoft.com/office/drawing/2014/main" id="{4BFFF40C-A35B-E255-8C82-3946E4D66F0C}"/>
              </a:ext>
            </a:extLst>
          </p:cNvPr>
          <p:cNvSpPr>
            <a:spLocks noGrp="1"/>
          </p:cNvSpPr>
          <p:nvPr>
            <p:ph type="body" sz="quarter" idx="17" hasCustomPrompt="1"/>
          </p:nvPr>
        </p:nvSpPr>
        <p:spPr>
          <a:xfrm>
            <a:off x="6502402" y="2333907"/>
            <a:ext cx="4876796" cy="406800"/>
          </a:xfrm>
        </p:spPr>
        <p:txBody>
          <a:bodyPr/>
          <a:lstStyle>
            <a:lvl1pPr marL="0" indent="0">
              <a:lnSpc>
                <a:spcPct val="90000"/>
              </a:lnSpc>
              <a:spcBef>
                <a:spcPts val="0"/>
              </a:spcBef>
              <a:spcAft>
                <a:spcPts val="0"/>
              </a:spcAft>
              <a:buFontTx/>
              <a:buNone/>
              <a:defRPr sz="2000" b="1" baseline="0">
                <a:solidFill>
                  <a:schemeClr val="accent1"/>
                </a:solidFill>
              </a:defRPr>
            </a:lvl1pPr>
            <a:lvl2pPr marL="0" indent="0">
              <a:lnSpc>
                <a:spcPct val="90000"/>
              </a:lnSpc>
              <a:spcBef>
                <a:spcPts val="0"/>
              </a:spcBef>
              <a:spcAft>
                <a:spcPts val="0"/>
              </a:spcAft>
              <a:buFontTx/>
              <a:buNone/>
              <a:defRPr sz="2000" b="1">
                <a:solidFill>
                  <a:schemeClr val="tx2"/>
                </a:solidFill>
              </a:defRPr>
            </a:lvl2pPr>
            <a:lvl3pPr marL="0" indent="0">
              <a:lnSpc>
                <a:spcPct val="90000"/>
              </a:lnSpc>
              <a:spcBef>
                <a:spcPts val="0"/>
              </a:spcBef>
              <a:spcAft>
                <a:spcPts val="0"/>
              </a:spcAft>
              <a:buFontTx/>
              <a:buNone/>
              <a:defRPr sz="2000" b="1">
                <a:solidFill>
                  <a:schemeClr val="tx2"/>
                </a:solidFill>
              </a:defRPr>
            </a:lvl3pPr>
            <a:lvl4pPr marL="0" indent="0">
              <a:lnSpc>
                <a:spcPct val="90000"/>
              </a:lnSpc>
              <a:spcBef>
                <a:spcPts val="0"/>
              </a:spcBef>
              <a:spcAft>
                <a:spcPts val="0"/>
              </a:spcAft>
              <a:buFontTx/>
              <a:buNone/>
              <a:defRPr sz="2000" b="1">
                <a:solidFill>
                  <a:schemeClr val="tx2"/>
                </a:solidFill>
              </a:defRPr>
            </a:lvl4pPr>
            <a:lvl5pPr marL="0" indent="0">
              <a:lnSpc>
                <a:spcPct val="90000"/>
              </a:lnSpc>
              <a:spcBef>
                <a:spcPts val="0"/>
              </a:spcBef>
              <a:spcAft>
                <a:spcPts val="0"/>
              </a:spcAft>
              <a:buFontTx/>
              <a:buNone/>
              <a:defRPr sz="2000" b="1">
                <a:solidFill>
                  <a:schemeClr val="tx2"/>
                </a:solidFill>
              </a:defRPr>
            </a:lvl5pPr>
            <a:lvl6pPr marL="0" indent="0">
              <a:lnSpc>
                <a:spcPct val="90000"/>
              </a:lnSpc>
              <a:spcBef>
                <a:spcPts val="0"/>
              </a:spcBef>
              <a:spcAft>
                <a:spcPts val="0"/>
              </a:spcAft>
              <a:buFontTx/>
              <a:buNone/>
              <a:defRPr sz="2000" b="1">
                <a:solidFill>
                  <a:schemeClr val="tx2"/>
                </a:solidFill>
              </a:defRPr>
            </a:lvl6pPr>
            <a:lvl7pPr marL="0" indent="0">
              <a:lnSpc>
                <a:spcPct val="90000"/>
              </a:lnSpc>
              <a:spcBef>
                <a:spcPts val="0"/>
              </a:spcBef>
              <a:spcAft>
                <a:spcPts val="0"/>
              </a:spcAft>
              <a:buFontTx/>
              <a:buNone/>
              <a:defRPr sz="2000" b="1">
                <a:solidFill>
                  <a:schemeClr val="tx2"/>
                </a:solidFill>
              </a:defRPr>
            </a:lvl7pPr>
            <a:lvl8pPr marL="0" indent="0">
              <a:lnSpc>
                <a:spcPct val="90000"/>
              </a:lnSpc>
              <a:spcBef>
                <a:spcPts val="0"/>
              </a:spcBef>
              <a:spcAft>
                <a:spcPts val="0"/>
              </a:spcAft>
              <a:buFontTx/>
              <a:buNone/>
              <a:defRPr sz="2000" b="1">
                <a:solidFill>
                  <a:schemeClr val="tx2"/>
                </a:solidFill>
              </a:defRPr>
            </a:lvl8pPr>
            <a:lvl9pPr marL="0" indent="0">
              <a:lnSpc>
                <a:spcPct val="90000"/>
              </a:lnSpc>
              <a:spcBef>
                <a:spcPts val="0"/>
              </a:spcBef>
              <a:spcAft>
                <a:spcPts val="0"/>
              </a:spcAft>
              <a:buFontTx/>
              <a:buNone/>
              <a:defRPr sz="2000" b="1">
                <a:solidFill>
                  <a:schemeClr val="tx2"/>
                </a:solidFill>
              </a:defRPr>
            </a:lvl9pPr>
          </a:lstStyle>
          <a:p>
            <a:pPr lvl="0"/>
            <a:r>
              <a:rPr lang="da-DK" noProof="0" dirty="0"/>
              <a:t>Klik for at tilføje overskrift</a:t>
            </a:r>
          </a:p>
        </p:txBody>
      </p:sp>
      <p:sp>
        <p:nvSpPr>
          <p:cNvPr id="13" name="Text Placeholder 17">
            <a:extLst>
              <a:ext uri="{FF2B5EF4-FFF2-40B4-BE49-F238E27FC236}">
                <a16:creationId xmlns:a16="http://schemas.microsoft.com/office/drawing/2014/main" id="{CDA206BF-D1EC-20DC-23A8-6B06BA4668F4}"/>
              </a:ext>
            </a:extLst>
          </p:cNvPr>
          <p:cNvSpPr>
            <a:spLocks noGrp="1"/>
          </p:cNvSpPr>
          <p:nvPr>
            <p:ph type="body" sz="quarter" idx="18" hasCustomPrompt="1"/>
          </p:nvPr>
        </p:nvSpPr>
        <p:spPr>
          <a:xfrm>
            <a:off x="6502401" y="2855988"/>
            <a:ext cx="4876796" cy="801612"/>
          </a:xfrm>
        </p:spPr>
        <p:txBody>
          <a:bodyPr/>
          <a:lstStyle>
            <a:lvl1pPr marL="0" indent="0">
              <a:lnSpc>
                <a:spcPct val="100000"/>
              </a:lnSpc>
              <a:spcBef>
                <a:spcPts val="0"/>
              </a:spcBef>
              <a:spcAft>
                <a:spcPts val="600"/>
              </a:spcAft>
              <a:buFontTx/>
              <a:buNone/>
              <a:defRPr sz="1600" b="0">
                <a:solidFill>
                  <a:schemeClr val="accent1"/>
                </a:solidFill>
              </a:defRPr>
            </a:lvl1pPr>
            <a:lvl2pPr marL="0" indent="0">
              <a:lnSpc>
                <a:spcPct val="100000"/>
              </a:lnSpc>
              <a:spcBef>
                <a:spcPts val="0"/>
              </a:spcBef>
              <a:spcAft>
                <a:spcPts val="600"/>
              </a:spcAft>
              <a:buFontTx/>
              <a:buNone/>
              <a:defRPr sz="1600" b="0">
                <a:solidFill>
                  <a:schemeClr val="tx2"/>
                </a:solidFill>
              </a:defRPr>
            </a:lvl2pPr>
            <a:lvl3pPr marL="0" indent="0">
              <a:lnSpc>
                <a:spcPct val="100000"/>
              </a:lnSpc>
              <a:spcBef>
                <a:spcPts val="0"/>
              </a:spcBef>
              <a:spcAft>
                <a:spcPts val="600"/>
              </a:spcAft>
              <a:buFontTx/>
              <a:buNone/>
              <a:defRPr sz="1600" b="0">
                <a:solidFill>
                  <a:schemeClr val="tx2"/>
                </a:solidFill>
              </a:defRPr>
            </a:lvl3pPr>
            <a:lvl4pPr marL="0" indent="0">
              <a:lnSpc>
                <a:spcPct val="100000"/>
              </a:lnSpc>
              <a:spcBef>
                <a:spcPts val="0"/>
              </a:spcBef>
              <a:spcAft>
                <a:spcPts val="600"/>
              </a:spcAft>
              <a:buFontTx/>
              <a:buNone/>
              <a:defRPr sz="1600" b="0">
                <a:solidFill>
                  <a:schemeClr val="tx2"/>
                </a:solidFill>
              </a:defRPr>
            </a:lvl4pPr>
            <a:lvl5pPr marL="0" indent="0">
              <a:lnSpc>
                <a:spcPct val="100000"/>
              </a:lnSpc>
              <a:spcBef>
                <a:spcPts val="0"/>
              </a:spcBef>
              <a:spcAft>
                <a:spcPts val="600"/>
              </a:spcAft>
              <a:buFontTx/>
              <a:buNone/>
              <a:defRPr sz="1600" b="0">
                <a:solidFill>
                  <a:schemeClr val="tx2"/>
                </a:solidFill>
              </a:defRPr>
            </a:lvl5pPr>
            <a:lvl6pPr marL="0" indent="0">
              <a:lnSpc>
                <a:spcPct val="100000"/>
              </a:lnSpc>
              <a:spcBef>
                <a:spcPts val="0"/>
              </a:spcBef>
              <a:spcAft>
                <a:spcPts val="600"/>
              </a:spcAft>
              <a:buFontTx/>
              <a:buNone/>
              <a:defRPr sz="1600" b="0">
                <a:solidFill>
                  <a:schemeClr val="tx2"/>
                </a:solidFill>
              </a:defRPr>
            </a:lvl6pPr>
            <a:lvl7pPr marL="0" indent="0">
              <a:lnSpc>
                <a:spcPct val="100000"/>
              </a:lnSpc>
              <a:spcBef>
                <a:spcPts val="0"/>
              </a:spcBef>
              <a:spcAft>
                <a:spcPts val="600"/>
              </a:spcAft>
              <a:buFontTx/>
              <a:buNone/>
              <a:defRPr sz="1600" b="0">
                <a:solidFill>
                  <a:schemeClr val="tx2"/>
                </a:solidFill>
              </a:defRPr>
            </a:lvl7pPr>
            <a:lvl8pPr marL="0" indent="0">
              <a:lnSpc>
                <a:spcPct val="100000"/>
              </a:lnSpc>
              <a:spcBef>
                <a:spcPts val="0"/>
              </a:spcBef>
              <a:spcAft>
                <a:spcPts val="600"/>
              </a:spcAft>
              <a:buFontTx/>
              <a:buNone/>
              <a:defRPr sz="1600" b="0">
                <a:solidFill>
                  <a:schemeClr val="tx2"/>
                </a:solidFill>
              </a:defRPr>
            </a:lvl8pPr>
            <a:lvl9pPr marL="0" indent="0">
              <a:lnSpc>
                <a:spcPct val="100000"/>
              </a:lnSpc>
              <a:spcBef>
                <a:spcPts val="0"/>
              </a:spcBef>
              <a:spcAft>
                <a:spcPts val="600"/>
              </a:spcAft>
              <a:buFontTx/>
              <a:buNone/>
              <a:defRPr sz="1600" b="0">
                <a:solidFill>
                  <a:schemeClr val="tx2"/>
                </a:solidFill>
              </a:defRPr>
            </a:lvl9pPr>
          </a:lstStyle>
          <a:p>
            <a:pPr lvl="0"/>
            <a:r>
              <a:rPr lang="da-DK" noProof="0" dirty="0"/>
              <a:t>Klik for at tilføje tekst</a:t>
            </a:r>
          </a:p>
        </p:txBody>
      </p:sp>
      <p:sp>
        <p:nvSpPr>
          <p:cNvPr id="20" name="Text Placeholder 19">
            <a:extLst>
              <a:ext uri="{FF2B5EF4-FFF2-40B4-BE49-F238E27FC236}">
                <a16:creationId xmlns:a16="http://schemas.microsoft.com/office/drawing/2014/main" id="{829657E6-2BBB-AE8B-5738-4ED1193F3C65}"/>
              </a:ext>
            </a:extLst>
          </p:cNvPr>
          <p:cNvSpPr>
            <a:spLocks noGrp="1"/>
          </p:cNvSpPr>
          <p:nvPr>
            <p:ph type="body" sz="quarter" idx="22" hasCustomPrompt="1"/>
          </p:nvPr>
        </p:nvSpPr>
        <p:spPr>
          <a:xfrm>
            <a:off x="6502402" y="4324600"/>
            <a:ext cx="4876797" cy="406800"/>
          </a:xfrm>
        </p:spPr>
        <p:txBody>
          <a:bodyPr/>
          <a:lstStyle>
            <a:lvl1pPr marL="0" indent="0">
              <a:lnSpc>
                <a:spcPct val="90000"/>
              </a:lnSpc>
              <a:spcBef>
                <a:spcPts val="0"/>
              </a:spcBef>
              <a:spcAft>
                <a:spcPts val="0"/>
              </a:spcAft>
              <a:buFontTx/>
              <a:buNone/>
              <a:defRPr sz="2000" b="1" baseline="0">
                <a:solidFill>
                  <a:schemeClr val="accent1"/>
                </a:solidFill>
              </a:defRPr>
            </a:lvl1pPr>
            <a:lvl2pPr marL="0" indent="0">
              <a:lnSpc>
                <a:spcPct val="90000"/>
              </a:lnSpc>
              <a:spcBef>
                <a:spcPts val="0"/>
              </a:spcBef>
              <a:spcAft>
                <a:spcPts val="0"/>
              </a:spcAft>
              <a:buFontTx/>
              <a:buNone/>
              <a:defRPr sz="2000" b="1">
                <a:solidFill>
                  <a:schemeClr val="tx2"/>
                </a:solidFill>
              </a:defRPr>
            </a:lvl2pPr>
            <a:lvl3pPr marL="0" indent="0">
              <a:lnSpc>
                <a:spcPct val="90000"/>
              </a:lnSpc>
              <a:spcBef>
                <a:spcPts val="0"/>
              </a:spcBef>
              <a:spcAft>
                <a:spcPts val="0"/>
              </a:spcAft>
              <a:buFontTx/>
              <a:buNone/>
              <a:defRPr sz="2000" b="1">
                <a:solidFill>
                  <a:schemeClr val="tx2"/>
                </a:solidFill>
              </a:defRPr>
            </a:lvl3pPr>
            <a:lvl4pPr marL="0" indent="0">
              <a:lnSpc>
                <a:spcPct val="90000"/>
              </a:lnSpc>
              <a:spcBef>
                <a:spcPts val="0"/>
              </a:spcBef>
              <a:spcAft>
                <a:spcPts val="0"/>
              </a:spcAft>
              <a:buFontTx/>
              <a:buNone/>
              <a:defRPr sz="2000" b="1">
                <a:solidFill>
                  <a:schemeClr val="tx2"/>
                </a:solidFill>
              </a:defRPr>
            </a:lvl4pPr>
            <a:lvl5pPr marL="0" indent="0">
              <a:lnSpc>
                <a:spcPct val="90000"/>
              </a:lnSpc>
              <a:spcBef>
                <a:spcPts val="0"/>
              </a:spcBef>
              <a:spcAft>
                <a:spcPts val="0"/>
              </a:spcAft>
              <a:buFontTx/>
              <a:buNone/>
              <a:defRPr sz="2000" b="1">
                <a:solidFill>
                  <a:schemeClr val="tx2"/>
                </a:solidFill>
              </a:defRPr>
            </a:lvl5pPr>
            <a:lvl6pPr marL="0" indent="0">
              <a:lnSpc>
                <a:spcPct val="90000"/>
              </a:lnSpc>
              <a:spcBef>
                <a:spcPts val="0"/>
              </a:spcBef>
              <a:spcAft>
                <a:spcPts val="0"/>
              </a:spcAft>
              <a:buFontTx/>
              <a:buNone/>
              <a:defRPr sz="2000" b="1">
                <a:solidFill>
                  <a:schemeClr val="tx2"/>
                </a:solidFill>
              </a:defRPr>
            </a:lvl6pPr>
            <a:lvl7pPr marL="0" indent="0">
              <a:lnSpc>
                <a:spcPct val="90000"/>
              </a:lnSpc>
              <a:spcBef>
                <a:spcPts val="0"/>
              </a:spcBef>
              <a:spcAft>
                <a:spcPts val="0"/>
              </a:spcAft>
              <a:buFontTx/>
              <a:buNone/>
              <a:defRPr sz="2000" b="1">
                <a:solidFill>
                  <a:schemeClr val="tx2"/>
                </a:solidFill>
              </a:defRPr>
            </a:lvl7pPr>
            <a:lvl8pPr marL="0" indent="0">
              <a:lnSpc>
                <a:spcPct val="90000"/>
              </a:lnSpc>
              <a:spcBef>
                <a:spcPts val="0"/>
              </a:spcBef>
              <a:spcAft>
                <a:spcPts val="0"/>
              </a:spcAft>
              <a:buFontTx/>
              <a:buNone/>
              <a:defRPr sz="2000" b="1">
                <a:solidFill>
                  <a:schemeClr val="tx2"/>
                </a:solidFill>
              </a:defRPr>
            </a:lvl8pPr>
            <a:lvl9pPr marL="0" indent="0">
              <a:lnSpc>
                <a:spcPct val="90000"/>
              </a:lnSpc>
              <a:spcBef>
                <a:spcPts val="0"/>
              </a:spcBef>
              <a:spcAft>
                <a:spcPts val="0"/>
              </a:spcAft>
              <a:buFontTx/>
              <a:buNone/>
              <a:defRPr sz="2000" b="1">
                <a:solidFill>
                  <a:schemeClr val="tx2"/>
                </a:solidFill>
              </a:defRPr>
            </a:lvl9pPr>
          </a:lstStyle>
          <a:p>
            <a:pPr lvl="0"/>
            <a:r>
              <a:rPr lang="da-DK" noProof="0" dirty="0"/>
              <a:t>Klik for at tilføje overskrift</a:t>
            </a:r>
          </a:p>
        </p:txBody>
      </p:sp>
      <p:sp>
        <p:nvSpPr>
          <p:cNvPr id="21" name="Text Placeholder 21">
            <a:extLst>
              <a:ext uri="{FF2B5EF4-FFF2-40B4-BE49-F238E27FC236}">
                <a16:creationId xmlns:a16="http://schemas.microsoft.com/office/drawing/2014/main" id="{D5F13A68-0992-A02D-2085-088F7FB386CF}"/>
              </a:ext>
            </a:extLst>
          </p:cNvPr>
          <p:cNvSpPr>
            <a:spLocks noGrp="1"/>
          </p:cNvSpPr>
          <p:nvPr>
            <p:ph type="body" sz="quarter" idx="23" hasCustomPrompt="1"/>
          </p:nvPr>
        </p:nvSpPr>
        <p:spPr>
          <a:xfrm>
            <a:off x="6502401" y="4834800"/>
            <a:ext cx="4876797" cy="802800"/>
          </a:xfrm>
        </p:spPr>
        <p:txBody>
          <a:bodyPr/>
          <a:lstStyle>
            <a:lvl1pPr marL="0" indent="0">
              <a:lnSpc>
                <a:spcPct val="100000"/>
              </a:lnSpc>
              <a:spcBef>
                <a:spcPts val="0"/>
              </a:spcBef>
              <a:spcAft>
                <a:spcPts val="600"/>
              </a:spcAft>
              <a:buFontTx/>
              <a:buNone/>
              <a:defRPr sz="1600" b="0">
                <a:solidFill>
                  <a:schemeClr val="accent1"/>
                </a:solidFill>
              </a:defRPr>
            </a:lvl1pPr>
            <a:lvl2pPr marL="0" indent="0">
              <a:lnSpc>
                <a:spcPct val="100000"/>
              </a:lnSpc>
              <a:spcBef>
                <a:spcPts val="0"/>
              </a:spcBef>
              <a:spcAft>
                <a:spcPts val="600"/>
              </a:spcAft>
              <a:buFontTx/>
              <a:buNone/>
              <a:defRPr sz="1600" b="0">
                <a:solidFill>
                  <a:schemeClr val="tx2"/>
                </a:solidFill>
              </a:defRPr>
            </a:lvl2pPr>
            <a:lvl3pPr marL="0" indent="0">
              <a:lnSpc>
                <a:spcPct val="100000"/>
              </a:lnSpc>
              <a:spcBef>
                <a:spcPts val="0"/>
              </a:spcBef>
              <a:spcAft>
                <a:spcPts val="600"/>
              </a:spcAft>
              <a:buFontTx/>
              <a:buNone/>
              <a:defRPr sz="1600" b="0">
                <a:solidFill>
                  <a:schemeClr val="tx2"/>
                </a:solidFill>
              </a:defRPr>
            </a:lvl3pPr>
            <a:lvl4pPr marL="0" indent="0">
              <a:lnSpc>
                <a:spcPct val="100000"/>
              </a:lnSpc>
              <a:spcBef>
                <a:spcPts val="0"/>
              </a:spcBef>
              <a:spcAft>
                <a:spcPts val="600"/>
              </a:spcAft>
              <a:buFontTx/>
              <a:buNone/>
              <a:defRPr sz="1600" b="0">
                <a:solidFill>
                  <a:schemeClr val="tx2"/>
                </a:solidFill>
              </a:defRPr>
            </a:lvl4pPr>
            <a:lvl5pPr marL="0" indent="0">
              <a:lnSpc>
                <a:spcPct val="100000"/>
              </a:lnSpc>
              <a:spcBef>
                <a:spcPts val="0"/>
              </a:spcBef>
              <a:spcAft>
                <a:spcPts val="600"/>
              </a:spcAft>
              <a:buFontTx/>
              <a:buNone/>
              <a:defRPr sz="1600" b="0">
                <a:solidFill>
                  <a:schemeClr val="tx2"/>
                </a:solidFill>
              </a:defRPr>
            </a:lvl5pPr>
            <a:lvl6pPr marL="0" indent="0">
              <a:lnSpc>
                <a:spcPct val="100000"/>
              </a:lnSpc>
              <a:spcBef>
                <a:spcPts val="0"/>
              </a:spcBef>
              <a:spcAft>
                <a:spcPts val="600"/>
              </a:spcAft>
              <a:buFontTx/>
              <a:buNone/>
              <a:defRPr sz="1600" b="0">
                <a:solidFill>
                  <a:schemeClr val="tx2"/>
                </a:solidFill>
              </a:defRPr>
            </a:lvl6pPr>
            <a:lvl7pPr marL="0" indent="0">
              <a:lnSpc>
                <a:spcPct val="100000"/>
              </a:lnSpc>
              <a:spcBef>
                <a:spcPts val="0"/>
              </a:spcBef>
              <a:spcAft>
                <a:spcPts val="600"/>
              </a:spcAft>
              <a:buFontTx/>
              <a:buNone/>
              <a:defRPr sz="1600" b="0">
                <a:solidFill>
                  <a:schemeClr val="tx2"/>
                </a:solidFill>
              </a:defRPr>
            </a:lvl7pPr>
            <a:lvl8pPr marL="0" indent="0">
              <a:lnSpc>
                <a:spcPct val="100000"/>
              </a:lnSpc>
              <a:spcBef>
                <a:spcPts val="0"/>
              </a:spcBef>
              <a:spcAft>
                <a:spcPts val="600"/>
              </a:spcAft>
              <a:buFontTx/>
              <a:buNone/>
              <a:defRPr sz="1600" b="0">
                <a:solidFill>
                  <a:schemeClr val="tx2"/>
                </a:solidFill>
              </a:defRPr>
            </a:lvl8pPr>
            <a:lvl9pPr marL="0" indent="0">
              <a:lnSpc>
                <a:spcPct val="100000"/>
              </a:lnSpc>
              <a:spcBef>
                <a:spcPts val="0"/>
              </a:spcBef>
              <a:spcAft>
                <a:spcPts val="600"/>
              </a:spcAft>
              <a:buFontTx/>
              <a:buNone/>
              <a:defRPr sz="1600" b="0">
                <a:solidFill>
                  <a:schemeClr val="tx2"/>
                </a:solidFill>
              </a:defRPr>
            </a:lvl9pPr>
          </a:lstStyle>
          <a:p>
            <a:pPr lvl="0"/>
            <a:r>
              <a:rPr lang="da-DK" noProof="0" dirty="0"/>
              <a:t>Klik for at tilføje tekst</a:t>
            </a:r>
          </a:p>
        </p:txBody>
      </p:sp>
      <p:sp>
        <p:nvSpPr>
          <p:cNvPr id="7" name="Picture Placeholder 13">
            <a:extLst>
              <a:ext uri="{FF2B5EF4-FFF2-40B4-BE49-F238E27FC236}">
                <a16:creationId xmlns:a16="http://schemas.microsoft.com/office/drawing/2014/main" id="{F9AE0B24-E915-39D2-2DE8-35F994FA84E9}"/>
              </a:ext>
            </a:extLst>
          </p:cNvPr>
          <p:cNvSpPr>
            <a:spLocks noGrp="1" noChangeAspect="1"/>
          </p:cNvSpPr>
          <p:nvPr>
            <p:ph type="pic" sz="quarter" idx="31" hasCustomPrompt="1"/>
          </p:nvPr>
        </p:nvSpPr>
        <p:spPr>
          <a:xfrm>
            <a:off x="812800" y="1670400"/>
            <a:ext cx="612000" cy="612000"/>
          </a:xfrm>
        </p:spPr>
        <p:txBody>
          <a:bodyPr wrap="none" lIns="792000" bIns="0" anchor="ctr" anchorCtr="0"/>
          <a:lstStyle>
            <a:lvl1pPr marL="0" indent="0">
              <a:lnSpc>
                <a:spcPct val="100000"/>
              </a:lnSpc>
              <a:spcAft>
                <a:spcPts val="0"/>
              </a:spcAft>
              <a:buNone/>
              <a:defRPr sz="1000"/>
            </a:lvl1pPr>
          </a:lstStyle>
          <a:p>
            <a:r>
              <a:rPr lang="da-DK" dirty="0"/>
              <a:t>Indsæt ikon: Kopiér ikon fra ikon-slidet</a:t>
            </a:r>
            <a:br>
              <a:rPr lang="da-DK" dirty="0"/>
            </a:br>
            <a:r>
              <a:rPr lang="da-DK" dirty="0"/>
              <a:t>Klik på rammen, indsæt kopieret ikon</a:t>
            </a:r>
          </a:p>
        </p:txBody>
      </p:sp>
      <p:sp>
        <p:nvSpPr>
          <p:cNvPr id="14" name="Picture Placeholder 13">
            <a:extLst>
              <a:ext uri="{FF2B5EF4-FFF2-40B4-BE49-F238E27FC236}">
                <a16:creationId xmlns:a16="http://schemas.microsoft.com/office/drawing/2014/main" id="{658B0E6D-49DE-700B-C592-21C1345FFD53}"/>
              </a:ext>
            </a:extLst>
          </p:cNvPr>
          <p:cNvSpPr>
            <a:spLocks noGrp="1" noChangeAspect="1"/>
          </p:cNvSpPr>
          <p:nvPr>
            <p:ph type="pic" sz="quarter" idx="32" hasCustomPrompt="1"/>
          </p:nvPr>
        </p:nvSpPr>
        <p:spPr>
          <a:xfrm>
            <a:off x="812800" y="3657600"/>
            <a:ext cx="612000" cy="612000"/>
          </a:xfrm>
        </p:spPr>
        <p:txBody>
          <a:bodyPr wrap="none" lIns="792000" bIns="0" anchor="ctr" anchorCtr="0"/>
          <a:lstStyle>
            <a:lvl1pPr marL="0" indent="0">
              <a:lnSpc>
                <a:spcPct val="100000"/>
              </a:lnSpc>
              <a:spcAft>
                <a:spcPts val="0"/>
              </a:spcAft>
              <a:buNone/>
              <a:defRPr sz="1000"/>
            </a:lvl1pPr>
          </a:lstStyle>
          <a:p>
            <a:r>
              <a:rPr lang="da-DK" dirty="0"/>
              <a:t>Indsæt ikon: Kopiér ikon fra ikon-slidet</a:t>
            </a:r>
            <a:br>
              <a:rPr lang="da-DK" dirty="0"/>
            </a:br>
            <a:r>
              <a:rPr lang="da-DK" dirty="0"/>
              <a:t>Klik på rammen, indsæt kopieret ikon</a:t>
            </a:r>
          </a:p>
        </p:txBody>
      </p:sp>
      <p:sp>
        <p:nvSpPr>
          <p:cNvPr id="18" name="Picture Placeholder 13">
            <a:extLst>
              <a:ext uri="{FF2B5EF4-FFF2-40B4-BE49-F238E27FC236}">
                <a16:creationId xmlns:a16="http://schemas.microsoft.com/office/drawing/2014/main" id="{874686F1-6C8F-FDF6-53A2-0D0AE16737DD}"/>
              </a:ext>
            </a:extLst>
          </p:cNvPr>
          <p:cNvSpPr>
            <a:spLocks noGrp="1" noChangeAspect="1"/>
          </p:cNvSpPr>
          <p:nvPr>
            <p:ph type="pic" sz="quarter" idx="33" hasCustomPrompt="1"/>
          </p:nvPr>
        </p:nvSpPr>
        <p:spPr>
          <a:xfrm>
            <a:off x="6502403" y="1666907"/>
            <a:ext cx="612000" cy="612000"/>
          </a:xfrm>
        </p:spPr>
        <p:txBody>
          <a:bodyPr wrap="none" lIns="792000" bIns="0" anchor="ctr" anchorCtr="0"/>
          <a:lstStyle>
            <a:lvl1pPr marL="0" indent="0">
              <a:lnSpc>
                <a:spcPct val="100000"/>
              </a:lnSpc>
              <a:spcAft>
                <a:spcPts val="0"/>
              </a:spcAft>
              <a:buNone/>
              <a:defRPr sz="1000"/>
            </a:lvl1pPr>
          </a:lstStyle>
          <a:p>
            <a:r>
              <a:rPr lang="da-DK" dirty="0"/>
              <a:t>Indsæt ikon: Kopiér ikon fra ikon-slidet</a:t>
            </a:r>
            <a:br>
              <a:rPr lang="da-DK" dirty="0"/>
            </a:br>
            <a:r>
              <a:rPr lang="da-DK" dirty="0"/>
              <a:t>Klik på rammen, indsæt kopieret ikon</a:t>
            </a:r>
          </a:p>
        </p:txBody>
      </p:sp>
      <p:sp>
        <p:nvSpPr>
          <p:cNvPr id="19" name="Picture Placeholder 13">
            <a:extLst>
              <a:ext uri="{FF2B5EF4-FFF2-40B4-BE49-F238E27FC236}">
                <a16:creationId xmlns:a16="http://schemas.microsoft.com/office/drawing/2014/main" id="{C9955AC5-7D8F-5CA1-9B25-5F29D4CFEB68}"/>
              </a:ext>
            </a:extLst>
          </p:cNvPr>
          <p:cNvSpPr>
            <a:spLocks noGrp="1" noChangeAspect="1"/>
          </p:cNvSpPr>
          <p:nvPr>
            <p:ph type="pic" sz="quarter" idx="34" hasCustomPrompt="1"/>
          </p:nvPr>
        </p:nvSpPr>
        <p:spPr>
          <a:xfrm>
            <a:off x="6502402" y="3657600"/>
            <a:ext cx="612000" cy="612000"/>
          </a:xfrm>
        </p:spPr>
        <p:txBody>
          <a:bodyPr wrap="none" lIns="792000" bIns="0" anchor="ctr" anchorCtr="0"/>
          <a:lstStyle>
            <a:lvl1pPr marL="0" indent="0">
              <a:lnSpc>
                <a:spcPct val="100000"/>
              </a:lnSpc>
              <a:spcAft>
                <a:spcPts val="0"/>
              </a:spcAft>
              <a:buNone/>
              <a:defRPr sz="1000"/>
            </a:lvl1pPr>
          </a:lstStyle>
          <a:p>
            <a:r>
              <a:rPr lang="da-DK" dirty="0"/>
              <a:t>Indsæt ikon: Kopiér ikon fra ikon-slidet</a:t>
            </a:r>
            <a:br>
              <a:rPr lang="da-DK" dirty="0"/>
            </a:br>
            <a:r>
              <a:rPr lang="da-DK" dirty="0"/>
              <a:t>Klik på rammen, indsæt kopieret ikon</a:t>
            </a:r>
          </a:p>
        </p:txBody>
      </p:sp>
    </p:spTree>
    <p:extLst>
      <p:ext uri="{BB962C8B-B14F-4D97-AF65-F5344CB8AC3E}">
        <p14:creationId xmlns:p14="http://schemas.microsoft.com/office/powerpoint/2010/main" val="164689644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Fire ikoner og tekst B">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037F398-E5AE-CE63-BA0E-2E5292F937BF}"/>
              </a:ext>
            </a:extLst>
          </p:cNvPr>
          <p:cNvSpPr/>
          <p:nvPr userDrawn="1"/>
        </p:nvSpPr>
        <p:spPr>
          <a:xfrm>
            <a:off x="406400" y="0"/>
            <a:ext cx="11379200" cy="60452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3" name="Slide Number Placeholder 2">
            <a:extLst>
              <a:ext uri="{FF2B5EF4-FFF2-40B4-BE49-F238E27FC236}">
                <a16:creationId xmlns:a16="http://schemas.microsoft.com/office/drawing/2014/main" id="{C5540551-B70E-E33A-46CA-EB41554C1AE3}"/>
              </a:ext>
            </a:extLst>
          </p:cNvPr>
          <p:cNvSpPr>
            <a:spLocks noGrp="1"/>
          </p:cNvSpPr>
          <p:nvPr>
            <p:ph type="sldNum" sz="quarter" idx="10"/>
          </p:nvPr>
        </p:nvSpPr>
        <p:spPr/>
        <p:txBody>
          <a:bodyPr/>
          <a:lstStyle/>
          <a:p>
            <a:fld id="{24C8C45C-947F-4981-8B3F-4F32E973C901}" type="slidenum">
              <a:rPr lang="da-DK" smtClean="0"/>
              <a:pPr/>
              <a:t>‹nr.›</a:t>
            </a:fld>
            <a:endParaRPr lang="da-DK" dirty="0"/>
          </a:p>
        </p:txBody>
      </p:sp>
      <p:sp>
        <p:nvSpPr>
          <p:cNvPr id="4" name="Date Placeholder 3" hidden="1">
            <a:extLst>
              <a:ext uri="{FF2B5EF4-FFF2-40B4-BE49-F238E27FC236}">
                <a16:creationId xmlns:a16="http://schemas.microsoft.com/office/drawing/2014/main" id="{81A95D3A-EA64-B0AE-D22F-794B2F0E727D}"/>
              </a:ext>
            </a:extLst>
          </p:cNvPr>
          <p:cNvSpPr>
            <a:spLocks noGrp="1"/>
          </p:cNvSpPr>
          <p:nvPr>
            <p:ph type="dt" sz="half" idx="11"/>
          </p:nvPr>
        </p:nvSpPr>
        <p:spPr/>
        <p:txBody>
          <a:bodyPr/>
          <a:lstStyle/>
          <a:p>
            <a:fld id="{AD95A20B-37E7-4479-832B-C5F11AB38E74}" type="datetime2">
              <a:rPr lang="da-DK" smtClean="0"/>
              <a:t>4. november 2026</a:t>
            </a:fld>
            <a:endParaRPr lang="da-DK" dirty="0"/>
          </a:p>
        </p:txBody>
      </p:sp>
      <p:sp>
        <p:nvSpPr>
          <p:cNvPr id="5" name="Footer Placeholder 4" hidden="1">
            <a:extLst>
              <a:ext uri="{FF2B5EF4-FFF2-40B4-BE49-F238E27FC236}">
                <a16:creationId xmlns:a16="http://schemas.microsoft.com/office/drawing/2014/main" id="{740892CB-CC60-9DDB-6905-029B5D8B7A38}"/>
              </a:ext>
            </a:extLst>
          </p:cNvPr>
          <p:cNvSpPr>
            <a:spLocks noGrp="1"/>
          </p:cNvSpPr>
          <p:nvPr>
            <p:ph type="ftr" sz="quarter" idx="12"/>
          </p:nvPr>
        </p:nvSpPr>
        <p:spPr/>
        <p:txBody>
          <a:bodyPr/>
          <a:lstStyle/>
          <a:p>
            <a:endParaRPr lang="da-DK" dirty="0"/>
          </a:p>
        </p:txBody>
      </p:sp>
      <p:sp>
        <p:nvSpPr>
          <p:cNvPr id="2" name="Title 1">
            <a:extLst>
              <a:ext uri="{FF2B5EF4-FFF2-40B4-BE49-F238E27FC236}">
                <a16:creationId xmlns:a16="http://schemas.microsoft.com/office/drawing/2014/main" id="{09096ACA-1398-9098-38E9-3E052EDEED5D}"/>
              </a:ext>
            </a:extLst>
          </p:cNvPr>
          <p:cNvSpPr>
            <a:spLocks noGrp="1"/>
          </p:cNvSpPr>
          <p:nvPr>
            <p:ph type="title" hasCustomPrompt="1"/>
          </p:nvPr>
        </p:nvSpPr>
        <p:spPr/>
        <p:txBody>
          <a:bodyPr/>
          <a:lstStyle/>
          <a:p>
            <a:r>
              <a:rPr lang="da-DK" dirty="0"/>
              <a:t>Klik for at tilføje titel</a:t>
            </a:r>
          </a:p>
        </p:txBody>
      </p:sp>
      <p:sp>
        <p:nvSpPr>
          <p:cNvPr id="8" name="Text Placeholder 7">
            <a:extLst>
              <a:ext uri="{FF2B5EF4-FFF2-40B4-BE49-F238E27FC236}">
                <a16:creationId xmlns:a16="http://schemas.microsoft.com/office/drawing/2014/main" id="{0FE1DD2D-BE0A-F97F-4546-79D731B9B64D}"/>
              </a:ext>
            </a:extLst>
          </p:cNvPr>
          <p:cNvSpPr>
            <a:spLocks noGrp="1"/>
          </p:cNvSpPr>
          <p:nvPr>
            <p:ph type="body" sz="quarter" idx="13" hasCustomPrompt="1"/>
          </p:nvPr>
        </p:nvSpPr>
        <p:spPr>
          <a:xfrm>
            <a:off x="812800" y="2333907"/>
            <a:ext cx="4876800" cy="406800"/>
          </a:xfrm>
        </p:spPr>
        <p:txBody>
          <a:bodyPr/>
          <a:lstStyle>
            <a:lvl1pPr marL="0" indent="0">
              <a:lnSpc>
                <a:spcPct val="90000"/>
              </a:lnSpc>
              <a:spcBef>
                <a:spcPts val="0"/>
              </a:spcBef>
              <a:spcAft>
                <a:spcPts val="0"/>
              </a:spcAft>
              <a:buFontTx/>
              <a:buNone/>
              <a:defRPr sz="2000" b="1" baseline="0">
                <a:solidFill>
                  <a:schemeClr val="accent1"/>
                </a:solidFill>
              </a:defRPr>
            </a:lvl1pPr>
            <a:lvl2pPr marL="0" indent="0">
              <a:lnSpc>
                <a:spcPct val="90000"/>
              </a:lnSpc>
              <a:spcBef>
                <a:spcPts val="0"/>
              </a:spcBef>
              <a:spcAft>
                <a:spcPts val="0"/>
              </a:spcAft>
              <a:buFontTx/>
              <a:buNone/>
              <a:defRPr sz="2000" b="1">
                <a:solidFill>
                  <a:schemeClr val="tx2"/>
                </a:solidFill>
              </a:defRPr>
            </a:lvl2pPr>
            <a:lvl3pPr marL="0" indent="0">
              <a:lnSpc>
                <a:spcPct val="90000"/>
              </a:lnSpc>
              <a:spcBef>
                <a:spcPts val="0"/>
              </a:spcBef>
              <a:spcAft>
                <a:spcPts val="0"/>
              </a:spcAft>
              <a:buFontTx/>
              <a:buNone/>
              <a:defRPr sz="2000" b="1">
                <a:solidFill>
                  <a:schemeClr val="tx2"/>
                </a:solidFill>
              </a:defRPr>
            </a:lvl3pPr>
            <a:lvl4pPr marL="0" indent="0">
              <a:lnSpc>
                <a:spcPct val="90000"/>
              </a:lnSpc>
              <a:spcBef>
                <a:spcPts val="0"/>
              </a:spcBef>
              <a:spcAft>
                <a:spcPts val="0"/>
              </a:spcAft>
              <a:buFontTx/>
              <a:buNone/>
              <a:defRPr sz="2000" b="1">
                <a:solidFill>
                  <a:schemeClr val="tx2"/>
                </a:solidFill>
              </a:defRPr>
            </a:lvl4pPr>
            <a:lvl5pPr marL="0" indent="0">
              <a:lnSpc>
                <a:spcPct val="90000"/>
              </a:lnSpc>
              <a:spcBef>
                <a:spcPts val="0"/>
              </a:spcBef>
              <a:spcAft>
                <a:spcPts val="0"/>
              </a:spcAft>
              <a:buFontTx/>
              <a:buNone/>
              <a:defRPr sz="2000" b="1">
                <a:solidFill>
                  <a:schemeClr val="tx2"/>
                </a:solidFill>
              </a:defRPr>
            </a:lvl5pPr>
            <a:lvl6pPr marL="0" indent="0">
              <a:lnSpc>
                <a:spcPct val="90000"/>
              </a:lnSpc>
              <a:spcBef>
                <a:spcPts val="0"/>
              </a:spcBef>
              <a:spcAft>
                <a:spcPts val="0"/>
              </a:spcAft>
              <a:buFontTx/>
              <a:buNone/>
              <a:defRPr sz="2000" b="1">
                <a:solidFill>
                  <a:schemeClr val="tx2"/>
                </a:solidFill>
              </a:defRPr>
            </a:lvl6pPr>
            <a:lvl7pPr marL="0" indent="0">
              <a:lnSpc>
                <a:spcPct val="90000"/>
              </a:lnSpc>
              <a:spcBef>
                <a:spcPts val="0"/>
              </a:spcBef>
              <a:spcAft>
                <a:spcPts val="0"/>
              </a:spcAft>
              <a:buFontTx/>
              <a:buNone/>
              <a:defRPr sz="2000" b="1">
                <a:solidFill>
                  <a:schemeClr val="tx2"/>
                </a:solidFill>
              </a:defRPr>
            </a:lvl7pPr>
            <a:lvl8pPr marL="0" indent="0">
              <a:lnSpc>
                <a:spcPct val="90000"/>
              </a:lnSpc>
              <a:spcBef>
                <a:spcPts val="0"/>
              </a:spcBef>
              <a:spcAft>
                <a:spcPts val="0"/>
              </a:spcAft>
              <a:buFontTx/>
              <a:buNone/>
              <a:defRPr sz="2000" b="1">
                <a:solidFill>
                  <a:schemeClr val="tx2"/>
                </a:solidFill>
              </a:defRPr>
            </a:lvl8pPr>
            <a:lvl9pPr marL="0" indent="0">
              <a:lnSpc>
                <a:spcPct val="90000"/>
              </a:lnSpc>
              <a:spcBef>
                <a:spcPts val="0"/>
              </a:spcBef>
              <a:spcAft>
                <a:spcPts val="0"/>
              </a:spcAft>
              <a:buFontTx/>
              <a:buNone/>
              <a:defRPr sz="2000" b="1">
                <a:solidFill>
                  <a:schemeClr val="tx2"/>
                </a:solidFill>
              </a:defRPr>
            </a:lvl9pPr>
          </a:lstStyle>
          <a:p>
            <a:pPr lvl="0"/>
            <a:r>
              <a:rPr lang="da-DK" noProof="0" dirty="0"/>
              <a:t>Klik for at tilføje overskrift</a:t>
            </a:r>
          </a:p>
        </p:txBody>
      </p:sp>
      <p:sp>
        <p:nvSpPr>
          <p:cNvPr id="9" name="Text Placeholder 9">
            <a:extLst>
              <a:ext uri="{FF2B5EF4-FFF2-40B4-BE49-F238E27FC236}">
                <a16:creationId xmlns:a16="http://schemas.microsoft.com/office/drawing/2014/main" id="{2D934099-829D-DC4F-48FB-F639281F9410}"/>
              </a:ext>
            </a:extLst>
          </p:cNvPr>
          <p:cNvSpPr>
            <a:spLocks noGrp="1"/>
          </p:cNvSpPr>
          <p:nvPr>
            <p:ph type="body" sz="quarter" idx="14" hasCustomPrompt="1"/>
          </p:nvPr>
        </p:nvSpPr>
        <p:spPr>
          <a:xfrm>
            <a:off x="812800" y="2855988"/>
            <a:ext cx="4876800" cy="801612"/>
          </a:xfrm>
        </p:spPr>
        <p:txBody>
          <a:bodyPr/>
          <a:lstStyle>
            <a:lvl1pPr marL="0" indent="0">
              <a:lnSpc>
                <a:spcPct val="100000"/>
              </a:lnSpc>
              <a:spcBef>
                <a:spcPts val="0"/>
              </a:spcBef>
              <a:spcAft>
                <a:spcPts val="600"/>
              </a:spcAft>
              <a:buFontTx/>
              <a:buNone/>
              <a:defRPr sz="1600" b="0">
                <a:solidFill>
                  <a:schemeClr val="accent1"/>
                </a:solidFill>
              </a:defRPr>
            </a:lvl1pPr>
            <a:lvl2pPr marL="0" indent="0">
              <a:lnSpc>
                <a:spcPct val="100000"/>
              </a:lnSpc>
              <a:spcBef>
                <a:spcPts val="0"/>
              </a:spcBef>
              <a:spcAft>
                <a:spcPts val="600"/>
              </a:spcAft>
              <a:buFontTx/>
              <a:buNone/>
              <a:defRPr sz="1600" b="0">
                <a:solidFill>
                  <a:schemeClr val="tx2"/>
                </a:solidFill>
              </a:defRPr>
            </a:lvl2pPr>
            <a:lvl3pPr marL="0" indent="0">
              <a:lnSpc>
                <a:spcPct val="100000"/>
              </a:lnSpc>
              <a:spcBef>
                <a:spcPts val="0"/>
              </a:spcBef>
              <a:spcAft>
                <a:spcPts val="600"/>
              </a:spcAft>
              <a:buFontTx/>
              <a:buNone/>
              <a:defRPr sz="1600" b="0">
                <a:solidFill>
                  <a:schemeClr val="tx2"/>
                </a:solidFill>
              </a:defRPr>
            </a:lvl3pPr>
            <a:lvl4pPr marL="0" indent="0">
              <a:lnSpc>
                <a:spcPct val="100000"/>
              </a:lnSpc>
              <a:spcBef>
                <a:spcPts val="0"/>
              </a:spcBef>
              <a:spcAft>
                <a:spcPts val="600"/>
              </a:spcAft>
              <a:buFontTx/>
              <a:buNone/>
              <a:defRPr sz="1600" b="0">
                <a:solidFill>
                  <a:schemeClr val="tx2"/>
                </a:solidFill>
              </a:defRPr>
            </a:lvl4pPr>
            <a:lvl5pPr marL="0" indent="0">
              <a:lnSpc>
                <a:spcPct val="100000"/>
              </a:lnSpc>
              <a:spcBef>
                <a:spcPts val="0"/>
              </a:spcBef>
              <a:spcAft>
                <a:spcPts val="600"/>
              </a:spcAft>
              <a:buFontTx/>
              <a:buNone/>
              <a:defRPr sz="1600" b="0">
                <a:solidFill>
                  <a:schemeClr val="tx2"/>
                </a:solidFill>
              </a:defRPr>
            </a:lvl5pPr>
            <a:lvl6pPr marL="0" indent="0">
              <a:lnSpc>
                <a:spcPct val="100000"/>
              </a:lnSpc>
              <a:spcBef>
                <a:spcPts val="0"/>
              </a:spcBef>
              <a:spcAft>
                <a:spcPts val="600"/>
              </a:spcAft>
              <a:buFontTx/>
              <a:buNone/>
              <a:defRPr sz="1600" b="0">
                <a:solidFill>
                  <a:schemeClr val="tx2"/>
                </a:solidFill>
              </a:defRPr>
            </a:lvl6pPr>
            <a:lvl7pPr marL="0" indent="0">
              <a:lnSpc>
                <a:spcPct val="100000"/>
              </a:lnSpc>
              <a:spcBef>
                <a:spcPts val="0"/>
              </a:spcBef>
              <a:spcAft>
                <a:spcPts val="600"/>
              </a:spcAft>
              <a:buFontTx/>
              <a:buNone/>
              <a:defRPr sz="1600" b="0">
                <a:solidFill>
                  <a:schemeClr val="tx2"/>
                </a:solidFill>
              </a:defRPr>
            </a:lvl7pPr>
            <a:lvl8pPr marL="0" indent="0">
              <a:lnSpc>
                <a:spcPct val="100000"/>
              </a:lnSpc>
              <a:spcBef>
                <a:spcPts val="0"/>
              </a:spcBef>
              <a:spcAft>
                <a:spcPts val="600"/>
              </a:spcAft>
              <a:buFontTx/>
              <a:buNone/>
              <a:defRPr sz="1600" b="0">
                <a:solidFill>
                  <a:schemeClr val="tx2"/>
                </a:solidFill>
              </a:defRPr>
            </a:lvl8pPr>
            <a:lvl9pPr marL="0" indent="0">
              <a:lnSpc>
                <a:spcPct val="100000"/>
              </a:lnSpc>
              <a:spcBef>
                <a:spcPts val="0"/>
              </a:spcBef>
              <a:spcAft>
                <a:spcPts val="600"/>
              </a:spcAft>
              <a:buFontTx/>
              <a:buNone/>
              <a:defRPr sz="1600" b="0">
                <a:solidFill>
                  <a:schemeClr val="tx2"/>
                </a:solidFill>
              </a:defRPr>
            </a:lvl9pPr>
          </a:lstStyle>
          <a:p>
            <a:pPr lvl="0"/>
            <a:r>
              <a:rPr lang="da-DK" noProof="0" dirty="0"/>
              <a:t>Klik for at tilføje tekst</a:t>
            </a:r>
          </a:p>
        </p:txBody>
      </p:sp>
      <p:sp>
        <p:nvSpPr>
          <p:cNvPr id="10" name="Text Placeholder 11">
            <a:extLst>
              <a:ext uri="{FF2B5EF4-FFF2-40B4-BE49-F238E27FC236}">
                <a16:creationId xmlns:a16="http://schemas.microsoft.com/office/drawing/2014/main" id="{B57948E2-0544-297E-98BE-01D21FE1B9BC}"/>
              </a:ext>
            </a:extLst>
          </p:cNvPr>
          <p:cNvSpPr>
            <a:spLocks noGrp="1"/>
          </p:cNvSpPr>
          <p:nvPr>
            <p:ph type="body" sz="quarter" idx="15" hasCustomPrompt="1"/>
          </p:nvPr>
        </p:nvSpPr>
        <p:spPr>
          <a:xfrm>
            <a:off x="812800" y="4324600"/>
            <a:ext cx="4876800" cy="406800"/>
          </a:xfrm>
        </p:spPr>
        <p:txBody>
          <a:bodyPr/>
          <a:lstStyle>
            <a:lvl1pPr marL="0" indent="0">
              <a:lnSpc>
                <a:spcPct val="90000"/>
              </a:lnSpc>
              <a:spcBef>
                <a:spcPts val="0"/>
              </a:spcBef>
              <a:spcAft>
                <a:spcPts val="0"/>
              </a:spcAft>
              <a:buFontTx/>
              <a:buNone/>
              <a:defRPr sz="2000" b="1" baseline="0">
                <a:solidFill>
                  <a:schemeClr val="accent1"/>
                </a:solidFill>
              </a:defRPr>
            </a:lvl1pPr>
            <a:lvl2pPr marL="0" indent="0">
              <a:lnSpc>
                <a:spcPct val="90000"/>
              </a:lnSpc>
              <a:spcBef>
                <a:spcPts val="0"/>
              </a:spcBef>
              <a:spcAft>
                <a:spcPts val="0"/>
              </a:spcAft>
              <a:buFontTx/>
              <a:buNone/>
              <a:defRPr sz="2000" b="1">
                <a:solidFill>
                  <a:schemeClr val="tx2"/>
                </a:solidFill>
              </a:defRPr>
            </a:lvl2pPr>
            <a:lvl3pPr marL="0" indent="0">
              <a:lnSpc>
                <a:spcPct val="90000"/>
              </a:lnSpc>
              <a:spcBef>
                <a:spcPts val="0"/>
              </a:spcBef>
              <a:spcAft>
                <a:spcPts val="0"/>
              </a:spcAft>
              <a:buFontTx/>
              <a:buNone/>
              <a:defRPr sz="2000" b="1">
                <a:solidFill>
                  <a:schemeClr val="tx2"/>
                </a:solidFill>
              </a:defRPr>
            </a:lvl3pPr>
            <a:lvl4pPr marL="0" indent="0">
              <a:lnSpc>
                <a:spcPct val="90000"/>
              </a:lnSpc>
              <a:spcBef>
                <a:spcPts val="0"/>
              </a:spcBef>
              <a:spcAft>
                <a:spcPts val="0"/>
              </a:spcAft>
              <a:buFontTx/>
              <a:buNone/>
              <a:defRPr sz="2000" b="1">
                <a:solidFill>
                  <a:schemeClr val="tx2"/>
                </a:solidFill>
              </a:defRPr>
            </a:lvl4pPr>
            <a:lvl5pPr marL="0" indent="0">
              <a:lnSpc>
                <a:spcPct val="90000"/>
              </a:lnSpc>
              <a:spcBef>
                <a:spcPts val="0"/>
              </a:spcBef>
              <a:spcAft>
                <a:spcPts val="0"/>
              </a:spcAft>
              <a:buFontTx/>
              <a:buNone/>
              <a:defRPr sz="2000" b="1">
                <a:solidFill>
                  <a:schemeClr val="tx2"/>
                </a:solidFill>
              </a:defRPr>
            </a:lvl5pPr>
            <a:lvl6pPr marL="0" indent="0">
              <a:lnSpc>
                <a:spcPct val="90000"/>
              </a:lnSpc>
              <a:spcBef>
                <a:spcPts val="0"/>
              </a:spcBef>
              <a:spcAft>
                <a:spcPts val="0"/>
              </a:spcAft>
              <a:buFontTx/>
              <a:buNone/>
              <a:defRPr sz="2000" b="1">
                <a:solidFill>
                  <a:schemeClr val="tx2"/>
                </a:solidFill>
              </a:defRPr>
            </a:lvl6pPr>
            <a:lvl7pPr marL="0" indent="0">
              <a:lnSpc>
                <a:spcPct val="90000"/>
              </a:lnSpc>
              <a:spcBef>
                <a:spcPts val="0"/>
              </a:spcBef>
              <a:spcAft>
                <a:spcPts val="0"/>
              </a:spcAft>
              <a:buFontTx/>
              <a:buNone/>
              <a:defRPr sz="2000" b="1">
                <a:solidFill>
                  <a:schemeClr val="tx2"/>
                </a:solidFill>
              </a:defRPr>
            </a:lvl7pPr>
            <a:lvl8pPr marL="0" indent="0">
              <a:lnSpc>
                <a:spcPct val="90000"/>
              </a:lnSpc>
              <a:spcBef>
                <a:spcPts val="0"/>
              </a:spcBef>
              <a:spcAft>
                <a:spcPts val="0"/>
              </a:spcAft>
              <a:buFontTx/>
              <a:buNone/>
              <a:defRPr sz="2000" b="1">
                <a:solidFill>
                  <a:schemeClr val="tx2"/>
                </a:solidFill>
              </a:defRPr>
            </a:lvl8pPr>
            <a:lvl9pPr marL="0" indent="0">
              <a:lnSpc>
                <a:spcPct val="90000"/>
              </a:lnSpc>
              <a:spcBef>
                <a:spcPts val="0"/>
              </a:spcBef>
              <a:spcAft>
                <a:spcPts val="0"/>
              </a:spcAft>
              <a:buFontTx/>
              <a:buNone/>
              <a:defRPr sz="2000" b="1">
                <a:solidFill>
                  <a:schemeClr val="tx2"/>
                </a:solidFill>
              </a:defRPr>
            </a:lvl9pPr>
          </a:lstStyle>
          <a:p>
            <a:pPr lvl="0"/>
            <a:r>
              <a:rPr lang="da-DK" noProof="0" dirty="0"/>
              <a:t>Klik for at tilføje overskrift</a:t>
            </a:r>
          </a:p>
        </p:txBody>
      </p:sp>
      <p:sp>
        <p:nvSpPr>
          <p:cNvPr id="11" name="Text Placeholder 13">
            <a:extLst>
              <a:ext uri="{FF2B5EF4-FFF2-40B4-BE49-F238E27FC236}">
                <a16:creationId xmlns:a16="http://schemas.microsoft.com/office/drawing/2014/main" id="{3F702000-308D-0551-45E0-1D6AA1A3CA5A}"/>
              </a:ext>
            </a:extLst>
          </p:cNvPr>
          <p:cNvSpPr>
            <a:spLocks noGrp="1"/>
          </p:cNvSpPr>
          <p:nvPr>
            <p:ph type="body" sz="quarter" idx="16" hasCustomPrompt="1"/>
          </p:nvPr>
        </p:nvSpPr>
        <p:spPr>
          <a:xfrm>
            <a:off x="812800" y="4834800"/>
            <a:ext cx="4876799" cy="802800"/>
          </a:xfrm>
        </p:spPr>
        <p:txBody>
          <a:bodyPr/>
          <a:lstStyle>
            <a:lvl1pPr marL="0" indent="0">
              <a:lnSpc>
                <a:spcPct val="100000"/>
              </a:lnSpc>
              <a:spcBef>
                <a:spcPts val="0"/>
              </a:spcBef>
              <a:spcAft>
                <a:spcPts val="600"/>
              </a:spcAft>
              <a:buFontTx/>
              <a:buNone/>
              <a:defRPr sz="1600" b="0">
                <a:solidFill>
                  <a:schemeClr val="accent1"/>
                </a:solidFill>
              </a:defRPr>
            </a:lvl1pPr>
            <a:lvl2pPr marL="0" indent="0">
              <a:lnSpc>
                <a:spcPct val="100000"/>
              </a:lnSpc>
              <a:spcBef>
                <a:spcPts val="0"/>
              </a:spcBef>
              <a:spcAft>
                <a:spcPts val="600"/>
              </a:spcAft>
              <a:buFontTx/>
              <a:buNone/>
              <a:defRPr sz="1600" b="0">
                <a:solidFill>
                  <a:schemeClr val="tx2"/>
                </a:solidFill>
              </a:defRPr>
            </a:lvl2pPr>
            <a:lvl3pPr marL="0" indent="0">
              <a:lnSpc>
                <a:spcPct val="100000"/>
              </a:lnSpc>
              <a:spcBef>
                <a:spcPts val="0"/>
              </a:spcBef>
              <a:spcAft>
                <a:spcPts val="600"/>
              </a:spcAft>
              <a:buFontTx/>
              <a:buNone/>
              <a:defRPr sz="1600" b="0">
                <a:solidFill>
                  <a:schemeClr val="tx2"/>
                </a:solidFill>
              </a:defRPr>
            </a:lvl3pPr>
            <a:lvl4pPr marL="0" indent="0">
              <a:lnSpc>
                <a:spcPct val="100000"/>
              </a:lnSpc>
              <a:spcBef>
                <a:spcPts val="0"/>
              </a:spcBef>
              <a:spcAft>
                <a:spcPts val="600"/>
              </a:spcAft>
              <a:buFontTx/>
              <a:buNone/>
              <a:defRPr sz="1600" b="0">
                <a:solidFill>
                  <a:schemeClr val="tx2"/>
                </a:solidFill>
              </a:defRPr>
            </a:lvl4pPr>
            <a:lvl5pPr marL="0" indent="0">
              <a:lnSpc>
                <a:spcPct val="100000"/>
              </a:lnSpc>
              <a:spcBef>
                <a:spcPts val="0"/>
              </a:spcBef>
              <a:spcAft>
                <a:spcPts val="600"/>
              </a:spcAft>
              <a:buFontTx/>
              <a:buNone/>
              <a:defRPr sz="1600" b="0">
                <a:solidFill>
                  <a:schemeClr val="tx2"/>
                </a:solidFill>
              </a:defRPr>
            </a:lvl5pPr>
            <a:lvl6pPr marL="0" indent="0">
              <a:lnSpc>
                <a:spcPct val="100000"/>
              </a:lnSpc>
              <a:spcBef>
                <a:spcPts val="0"/>
              </a:spcBef>
              <a:spcAft>
                <a:spcPts val="600"/>
              </a:spcAft>
              <a:buFontTx/>
              <a:buNone/>
              <a:defRPr sz="1600" b="0">
                <a:solidFill>
                  <a:schemeClr val="tx2"/>
                </a:solidFill>
              </a:defRPr>
            </a:lvl6pPr>
            <a:lvl7pPr marL="0" indent="0">
              <a:lnSpc>
                <a:spcPct val="100000"/>
              </a:lnSpc>
              <a:spcBef>
                <a:spcPts val="0"/>
              </a:spcBef>
              <a:spcAft>
                <a:spcPts val="600"/>
              </a:spcAft>
              <a:buFontTx/>
              <a:buNone/>
              <a:defRPr sz="1600" b="0">
                <a:solidFill>
                  <a:schemeClr val="tx2"/>
                </a:solidFill>
              </a:defRPr>
            </a:lvl7pPr>
            <a:lvl8pPr marL="0" indent="0">
              <a:lnSpc>
                <a:spcPct val="100000"/>
              </a:lnSpc>
              <a:spcBef>
                <a:spcPts val="0"/>
              </a:spcBef>
              <a:spcAft>
                <a:spcPts val="600"/>
              </a:spcAft>
              <a:buFontTx/>
              <a:buNone/>
              <a:defRPr sz="1600" b="0">
                <a:solidFill>
                  <a:schemeClr val="tx2"/>
                </a:solidFill>
              </a:defRPr>
            </a:lvl8pPr>
            <a:lvl9pPr marL="0" indent="0">
              <a:lnSpc>
                <a:spcPct val="100000"/>
              </a:lnSpc>
              <a:spcBef>
                <a:spcPts val="0"/>
              </a:spcBef>
              <a:spcAft>
                <a:spcPts val="600"/>
              </a:spcAft>
              <a:buFontTx/>
              <a:buNone/>
              <a:defRPr sz="1600" b="0">
                <a:solidFill>
                  <a:schemeClr val="tx2"/>
                </a:solidFill>
              </a:defRPr>
            </a:lvl9pPr>
          </a:lstStyle>
          <a:p>
            <a:pPr lvl="0"/>
            <a:r>
              <a:rPr lang="da-DK" noProof="0" dirty="0"/>
              <a:t>Klik for at tilføje tekst</a:t>
            </a:r>
          </a:p>
        </p:txBody>
      </p:sp>
      <p:sp>
        <p:nvSpPr>
          <p:cNvPr id="12" name="Text Placeholder 15">
            <a:extLst>
              <a:ext uri="{FF2B5EF4-FFF2-40B4-BE49-F238E27FC236}">
                <a16:creationId xmlns:a16="http://schemas.microsoft.com/office/drawing/2014/main" id="{4BFFF40C-A35B-E255-8C82-3946E4D66F0C}"/>
              </a:ext>
            </a:extLst>
          </p:cNvPr>
          <p:cNvSpPr>
            <a:spLocks noGrp="1"/>
          </p:cNvSpPr>
          <p:nvPr>
            <p:ph type="body" sz="quarter" idx="17" hasCustomPrompt="1"/>
          </p:nvPr>
        </p:nvSpPr>
        <p:spPr>
          <a:xfrm>
            <a:off x="6502401" y="2333907"/>
            <a:ext cx="4876799" cy="406800"/>
          </a:xfrm>
        </p:spPr>
        <p:txBody>
          <a:bodyPr/>
          <a:lstStyle>
            <a:lvl1pPr marL="0" indent="0">
              <a:lnSpc>
                <a:spcPct val="90000"/>
              </a:lnSpc>
              <a:spcBef>
                <a:spcPts val="0"/>
              </a:spcBef>
              <a:spcAft>
                <a:spcPts val="0"/>
              </a:spcAft>
              <a:buFontTx/>
              <a:buNone/>
              <a:defRPr sz="2000" b="1" baseline="0">
                <a:solidFill>
                  <a:schemeClr val="accent1"/>
                </a:solidFill>
              </a:defRPr>
            </a:lvl1pPr>
            <a:lvl2pPr marL="0" indent="0">
              <a:lnSpc>
                <a:spcPct val="90000"/>
              </a:lnSpc>
              <a:spcBef>
                <a:spcPts val="0"/>
              </a:spcBef>
              <a:spcAft>
                <a:spcPts val="0"/>
              </a:spcAft>
              <a:buFontTx/>
              <a:buNone/>
              <a:defRPr sz="2000" b="1">
                <a:solidFill>
                  <a:schemeClr val="tx2"/>
                </a:solidFill>
              </a:defRPr>
            </a:lvl2pPr>
            <a:lvl3pPr marL="0" indent="0">
              <a:lnSpc>
                <a:spcPct val="90000"/>
              </a:lnSpc>
              <a:spcBef>
                <a:spcPts val="0"/>
              </a:spcBef>
              <a:spcAft>
                <a:spcPts val="0"/>
              </a:spcAft>
              <a:buFontTx/>
              <a:buNone/>
              <a:defRPr sz="2000" b="1">
                <a:solidFill>
                  <a:schemeClr val="tx2"/>
                </a:solidFill>
              </a:defRPr>
            </a:lvl3pPr>
            <a:lvl4pPr marL="0" indent="0">
              <a:lnSpc>
                <a:spcPct val="90000"/>
              </a:lnSpc>
              <a:spcBef>
                <a:spcPts val="0"/>
              </a:spcBef>
              <a:spcAft>
                <a:spcPts val="0"/>
              </a:spcAft>
              <a:buFontTx/>
              <a:buNone/>
              <a:defRPr sz="2000" b="1">
                <a:solidFill>
                  <a:schemeClr val="tx2"/>
                </a:solidFill>
              </a:defRPr>
            </a:lvl4pPr>
            <a:lvl5pPr marL="0" indent="0">
              <a:lnSpc>
                <a:spcPct val="90000"/>
              </a:lnSpc>
              <a:spcBef>
                <a:spcPts val="0"/>
              </a:spcBef>
              <a:spcAft>
                <a:spcPts val="0"/>
              </a:spcAft>
              <a:buFontTx/>
              <a:buNone/>
              <a:defRPr sz="2000" b="1">
                <a:solidFill>
                  <a:schemeClr val="tx2"/>
                </a:solidFill>
              </a:defRPr>
            </a:lvl5pPr>
            <a:lvl6pPr marL="0" indent="0">
              <a:lnSpc>
                <a:spcPct val="90000"/>
              </a:lnSpc>
              <a:spcBef>
                <a:spcPts val="0"/>
              </a:spcBef>
              <a:spcAft>
                <a:spcPts val="0"/>
              </a:spcAft>
              <a:buFontTx/>
              <a:buNone/>
              <a:defRPr sz="2000" b="1">
                <a:solidFill>
                  <a:schemeClr val="tx2"/>
                </a:solidFill>
              </a:defRPr>
            </a:lvl6pPr>
            <a:lvl7pPr marL="0" indent="0">
              <a:lnSpc>
                <a:spcPct val="90000"/>
              </a:lnSpc>
              <a:spcBef>
                <a:spcPts val="0"/>
              </a:spcBef>
              <a:spcAft>
                <a:spcPts val="0"/>
              </a:spcAft>
              <a:buFontTx/>
              <a:buNone/>
              <a:defRPr sz="2000" b="1">
                <a:solidFill>
                  <a:schemeClr val="tx2"/>
                </a:solidFill>
              </a:defRPr>
            </a:lvl7pPr>
            <a:lvl8pPr marL="0" indent="0">
              <a:lnSpc>
                <a:spcPct val="90000"/>
              </a:lnSpc>
              <a:spcBef>
                <a:spcPts val="0"/>
              </a:spcBef>
              <a:spcAft>
                <a:spcPts val="0"/>
              </a:spcAft>
              <a:buFontTx/>
              <a:buNone/>
              <a:defRPr sz="2000" b="1">
                <a:solidFill>
                  <a:schemeClr val="tx2"/>
                </a:solidFill>
              </a:defRPr>
            </a:lvl8pPr>
            <a:lvl9pPr marL="0" indent="0">
              <a:lnSpc>
                <a:spcPct val="90000"/>
              </a:lnSpc>
              <a:spcBef>
                <a:spcPts val="0"/>
              </a:spcBef>
              <a:spcAft>
                <a:spcPts val="0"/>
              </a:spcAft>
              <a:buFontTx/>
              <a:buNone/>
              <a:defRPr sz="2000" b="1">
                <a:solidFill>
                  <a:schemeClr val="tx2"/>
                </a:solidFill>
              </a:defRPr>
            </a:lvl9pPr>
          </a:lstStyle>
          <a:p>
            <a:pPr lvl="0"/>
            <a:r>
              <a:rPr lang="da-DK" noProof="0" dirty="0"/>
              <a:t>Klik for at tilføje overskrift</a:t>
            </a:r>
          </a:p>
        </p:txBody>
      </p:sp>
      <p:sp>
        <p:nvSpPr>
          <p:cNvPr id="13" name="Text Placeholder 17">
            <a:extLst>
              <a:ext uri="{FF2B5EF4-FFF2-40B4-BE49-F238E27FC236}">
                <a16:creationId xmlns:a16="http://schemas.microsoft.com/office/drawing/2014/main" id="{CDA206BF-D1EC-20DC-23A8-6B06BA4668F4}"/>
              </a:ext>
            </a:extLst>
          </p:cNvPr>
          <p:cNvSpPr>
            <a:spLocks noGrp="1"/>
          </p:cNvSpPr>
          <p:nvPr>
            <p:ph type="body" sz="quarter" idx="18" hasCustomPrompt="1"/>
          </p:nvPr>
        </p:nvSpPr>
        <p:spPr>
          <a:xfrm>
            <a:off x="6502400" y="2855988"/>
            <a:ext cx="4876799" cy="801612"/>
          </a:xfrm>
        </p:spPr>
        <p:txBody>
          <a:bodyPr/>
          <a:lstStyle>
            <a:lvl1pPr marL="0" indent="0">
              <a:lnSpc>
                <a:spcPct val="100000"/>
              </a:lnSpc>
              <a:spcBef>
                <a:spcPts val="0"/>
              </a:spcBef>
              <a:spcAft>
                <a:spcPts val="600"/>
              </a:spcAft>
              <a:buFontTx/>
              <a:buNone/>
              <a:defRPr sz="1600" b="0">
                <a:solidFill>
                  <a:schemeClr val="accent1"/>
                </a:solidFill>
              </a:defRPr>
            </a:lvl1pPr>
            <a:lvl2pPr marL="0" indent="0">
              <a:lnSpc>
                <a:spcPct val="100000"/>
              </a:lnSpc>
              <a:spcBef>
                <a:spcPts val="0"/>
              </a:spcBef>
              <a:spcAft>
                <a:spcPts val="600"/>
              </a:spcAft>
              <a:buFontTx/>
              <a:buNone/>
              <a:defRPr sz="1600" b="0">
                <a:solidFill>
                  <a:schemeClr val="tx2"/>
                </a:solidFill>
              </a:defRPr>
            </a:lvl2pPr>
            <a:lvl3pPr marL="0" indent="0">
              <a:lnSpc>
                <a:spcPct val="100000"/>
              </a:lnSpc>
              <a:spcBef>
                <a:spcPts val="0"/>
              </a:spcBef>
              <a:spcAft>
                <a:spcPts val="600"/>
              </a:spcAft>
              <a:buFontTx/>
              <a:buNone/>
              <a:defRPr sz="1600" b="0">
                <a:solidFill>
                  <a:schemeClr val="tx2"/>
                </a:solidFill>
              </a:defRPr>
            </a:lvl3pPr>
            <a:lvl4pPr marL="0" indent="0">
              <a:lnSpc>
                <a:spcPct val="100000"/>
              </a:lnSpc>
              <a:spcBef>
                <a:spcPts val="0"/>
              </a:spcBef>
              <a:spcAft>
                <a:spcPts val="600"/>
              </a:spcAft>
              <a:buFontTx/>
              <a:buNone/>
              <a:defRPr sz="1600" b="0">
                <a:solidFill>
                  <a:schemeClr val="tx2"/>
                </a:solidFill>
              </a:defRPr>
            </a:lvl4pPr>
            <a:lvl5pPr marL="0" indent="0">
              <a:lnSpc>
                <a:spcPct val="100000"/>
              </a:lnSpc>
              <a:spcBef>
                <a:spcPts val="0"/>
              </a:spcBef>
              <a:spcAft>
                <a:spcPts val="600"/>
              </a:spcAft>
              <a:buFontTx/>
              <a:buNone/>
              <a:defRPr sz="1600" b="0">
                <a:solidFill>
                  <a:schemeClr val="tx2"/>
                </a:solidFill>
              </a:defRPr>
            </a:lvl5pPr>
            <a:lvl6pPr marL="0" indent="0">
              <a:lnSpc>
                <a:spcPct val="100000"/>
              </a:lnSpc>
              <a:spcBef>
                <a:spcPts val="0"/>
              </a:spcBef>
              <a:spcAft>
                <a:spcPts val="600"/>
              </a:spcAft>
              <a:buFontTx/>
              <a:buNone/>
              <a:defRPr sz="1600" b="0">
                <a:solidFill>
                  <a:schemeClr val="tx2"/>
                </a:solidFill>
              </a:defRPr>
            </a:lvl6pPr>
            <a:lvl7pPr marL="0" indent="0">
              <a:lnSpc>
                <a:spcPct val="100000"/>
              </a:lnSpc>
              <a:spcBef>
                <a:spcPts val="0"/>
              </a:spcBef>
              <a:spcAft>
                <a:spcPts val="600"/>
              </a:spcAft>
              <a:buFontTx/>
              <a:buNone/>
              <a:defRPr sz="1600" b="0">
                <a:solidFill>
                  <a:schemeClr val="tx2"/>
                </a:solidFill>
              </a:defRPr>
            </a:lvl7pPr>
            <a:lvl8pPr marL="0" indent="0">
              <a:lnSpc>
                <a:spcPct val="100000"/>
              </a:lnSpc>
              <a:spcBef>
                <a:spcPts val="0"/>
              </a:spcBef>
              <a:spcAft>
                <a:spcPts val="600"/>
              </a:spcAft>
              <a:buFontTx/>
              <a:buNone/>
              <a:defRPr sz="1600" b="0">
                <a:solidFill>
                  <a:schemeClr val="tx2"/>
                </a:solidFill>
              </a:defRPr>
            </a:lvl8pPr>
            <a:lvl9pPr marL="0" indent="0">
              <a:lnSpc>
                <a:spcPct val="100000"/>
              </a:lnSpc>
              <a:spcBef>
                <a:spcPts val="0"/>
              </a:spcBef>
              <a:spcAft>
                <a:spcPts val="600"/>
              </a:spcAft>
              <a:buFontTx/>
              <a:buNone/>
              <a:defRPr sz="1600" b="0">
                <a:solidFill>
                  <a:schemeClr val="tx2"/>
                </a:solidFill>
              </a:defRPr>
            </a:lvl9pPr>
          </a:lstStyle>
          <a:p>
            <a:pPr lvl="0"/>
            <a:r>
              <a:rPr lang="da-DK" noProof="0" dirty="0"/>
              <a:t>Klik for at tilføje tekst</a:t>
            </a:r>
          </a:p>
        </p:txBody>
      </p:sp>
      <p:sp>
        <p:nvSpPr>
          <p:cNvPr id="20" name="Text Placeholder 19">
            <a:extLst>
              <a:ext uri="{FF2B5EF4-FFF2-40B4-BE49-F238E27FC236}">
                <a16:creationId xmlns:a16="http://schemas.microsoft.com/office/drawing/2014/main" id="{829657E6-2BBB-AE8B-5738-4ED1193F3C65}"/>
              </a:ext>
            </a:extLst>
          </p:cNvPr>
          <p:cNvSpPr>
            <a:spLocks noGrp="1"/>
          </p:cNvSpPr>
          <p:nvPr>
            <p:ph type="body" sz="quarter" idx="22" hasCustomPrompt="1"/>
          </p:nvPr>
        </p:nvSpPr>
        <p:spPr>
          <a:xfrm>
            <a:off x="6502402" y="4324600"/>
            <a:ext cx="4876797" cy="406800"/>
          </a:xfrm>
        </p:spPr>
        <p:txBody>
          <a:bodyPr/>
          <a:lstStyle>
            <a:lvl1pPr marL="0" indent="0">
              <a:lnSpc>
                <a:spcPct val="90000"/>
              </a:lnSpc>
              <a:spcBef>
                <a:spcPts val="0"/>
              </a:spcBef>
              <a:spcAft>
                <a:spcPts val="0"/>
              </a:spcAft>
              <a:buFontTx/>
              <a:buNone/>
              <a:defRPr sz="2000" b="1" baseline="0">
                <a:solidFill>
                  <a:schemeClr val="accent1"/>
                </a:solidFill>
              </a:defRPr>
            </a:lvl1pPr>
            <a:lvl2pPr marL="0" indent="0">
              <a:lnSpc>
                <a:spcPct val="90000"/>
              </a:lnSpc>
              <a:spcBef>
                <a:spcPts val="0"/>
              </a:spcBef>
              <a:spcAft>
                <a:spcPts val="0"/>
              </a:spcAft>
              <a:buFontTx/>
              <a:buNone/>
              <a:defRPr sz="2000" b="1">
                <a:solidFill>
                  <a:schemeClr val="tx2"/>
                </a:solidFill>
              </a:defRPr>
            </a:lvl2pPr>
            <a:lvl3pPr marL="0" indent="0">
              <a:lnSpc>
                <a:spcPct val="90000"/>
              </a:lnSpc>
              <a:spcBef>
                <a:spcPts val="0"/>
              </a:spcBef>
              <a:spcAft>
                <a:spcPts val="0"/>
              </a:spcAft>
              <a:buFontTx/>
              <a:buNone/>
              <a:defRPr sz="2000" b="1">
                <a:solidFill>
                  <a:schemeClr val="tx2"/>
                </a:solidFill>
              </a:defRPr>
            </a:lvl3pPr>
            <a:lvl4pPr marL="0" indent="0">
              <a:lnSpc>
                <a:spcPct val="90000"/>
              </a:lnSpc>
              <a:spcBef>
                <a:spcPts val="0"/>
              </a:spcBef>
              <a:spcAft>
                <a:spcPts val="0"/>
              </a:spcAft>
              <a:buFontTx/>
              <a:buNone/>
              <a:defRPr sz="2000" b="1">
                <a:solidFill>
                  <a:schemeClr val="tx2"/>
                </a:solidFill>
              </a:defRPr>
            </a:lvl4pPr>
            <a:lvl5pPr marL="0" indent="0">
              <a:lnSpc>
                <a:spcPct val="90000"/>
              </a:lnSpc>
              <a:spcBef>
                <a:spcPts val="0"/>
              </a:spcBef>
              <a:spcAft>
                <a:spcPts val="0"/>
              </a:spcAft>
              <a:buFontTx/>
              <a:buNone/>
              <a:defRPr sz="2000" b="1">
                <a:solidFill>
                  <a:schemeClr val="tx2"/>
                </a:solidFill>
              </a:defRPr>
            </a:lvl5pPr>
            <a:lvl6pPr marL="0" indent="0">
              <a:lnSpc>
                <a:spcPct val="90000"/>
              </a:lnSpc>
              <a:spcBef>
                <a:spcPts val="0"/>
              </a:spcBef>
              <a:spcAft>
                <a:spcPts val="0"/>
              </a:spcAft>
              <a:buFontTx/>
              <a:buNone/>
              <a:defRPr sz="2000" b="1">
                <a:solidFill>
                  <a:schemeClr val="tx2"/>
                </a:solidFill>
              </a:defRPr>
            </a:lvl6pPr>
            <a:lvl7pPr marL="0" indent="0">
              <a:lnSpc>
                <a:spcPct val="90000"/>
              </a:lnSpc>
              <a:spcBef>
                <a:spcPts val="0"/>
              </a:spcBef>
              <a:spcAft>
                <a:spcPts val="0"/>
              </a:spcAft>
              <a:buFontTx/>
              <a:buNone/>
              <a:defRPr sz="2000" b="1">
                <a:solidFill>
                  <a:schemeClr val="tx2"/>
                </a:solidFill>
              </a:defRPr>
            </a:lvl7pPr>
            <a:lvl8pPr marL="0" indent="0">
              <a:lnSpc>
                <a:spcPct val="90000"/>
              </a:lnSpc>
              <a:spcBef>
                <a:spcPts val="0"/>
              </a:spcBef>
              <a:spcAft>
                <a:spcPts val="0"/>
              </a:spcAft>
              <a:buFontTx/>
              <a:buNone/>
              <a:defRPr sz="2000" b="1">
                <a:solidFill>
                  <a:schemeClr val="tx2"/>
                </a:solidFill>
              </a:defRPr>
            </a:lvl8pPr>
            <a:lvl9pPr marL="0" indent="0">
              <a:lnSpc>
                <a:spcPct val="90000"/>
              </a:lnSpc>
              <a:spcBef>
                <a:spcPts val="0"/>
              </a:spcBef>
              <a:spcAft>
                <a:spcPts val="0"/>
              </a:spcAft>
              <a:buFontTx/>
              <a:buNone/>
              <a:defRPr sz="2000" b="1">
                <a:solidFill>
                  <a:schemeClr val="tx2"/>
                </a:solidFill>
              </a:defRPr>
            </a:lvl9pPr>
          </a:lstStyle>
          <a:p>
            <a:pPr lvl="0"/>
            <a:r>
              <a:rPr lang="da-DK" noProof="0" dirty="0"/>
              <a:t>Klik for at tilføje overskrift</a:t>
            </a:r>
          </a:p>
        </p:txBody>
      </p:sp>
      <p:sp>
        <p:nvSpPr>
          <p:cNvPr id="21" name="Text Placeholder 21">
            <a:extLst>
              <a:ext uri="{FF2B5EF4-FFF2-40B4-BE49-F238E27FC236}">
                <a16:creationId xmlns:a16="http://schemas.microsoft.com/office/drawing/2014/main" id="{D5F13A68-0992-A02D-2085-088F7FB386CF}"/>
              </a:ext>
            </a:extLst>
          </p:cNvPr>
          <p:cNvSpPr>
            <a:spLocks noGrp="1"/>
          </p:cNvSpPr>
          <p:nvPr>
            <p:ph type="body" sz="quarter" idx="23" hasCustomPrompt="1"/>
          </p:nvPr>
        </p:nvSpPr>
        <p:spPr>
          <a:xfrm>
            <a:off x="6502401" y="4834800"/>
            <a:ext cx="4876797" cy="802800"/>
          </a:xfrm>
        </p:spPr>
        <p:txBody>
          <a:bodyPr/>
          <a:lstStyle>
            <a:lvl1pPr marL="0" indent="0">
              <a:lnSpc>
                <a:spcPct val="100000"/>
              </a:lnSpc>
              <a:spcBef>
                <a:spcPts val="0"/>
              </a:spcBef>
              <a:spcAft>
                <a:spcPts val="600"/>
              </a:spcAft>
              <a:buFontTx/>
              <a:buNone/>
              <a:defRPr sz="1600" b="0">
                <a:solidFill>
                  <a:schemeClr val="accent1"/>
                </a:solidFill>
              </a:defRPr>
            </a:lvl1pPr>
            <a:lvl2pPr marL="0" indent="0">
              <a:lnSpc>
                <a:spcPct val="100000"/>
              </a:lnSpc>
              <a:spcBef>
                <a:spcPts val="0"/>
              </a:spcBef>
              <a:spcAft>
                <a:spcPts val="600"/>
              </a:spcAft>
              <a:buFontTx/>
              <a:buNone/>
              <a:defRPr sz="1600" b="0">
                <a:solidFill>
                  <a:schemeClr val="tx2"/>
                </a:solidFill>
              </a:defRPr>
            </a:lvl2pPr>
            <a:lvl3pPr marL="0" indent="0">
              <a:lnSpc>
                <a:spcPct val="100000"/>
              </a:lnSpc>
              <a:spcBef>
                <a:spcPts val="0"/>
              </a:spcBef>
              <a:spcAft>
                <a:spcPts val="600"/>
              </a:spcAft>
              <a:buFontTx/>
              <a:buNone/>
              <a:defRPr sz="1600" b="0">
                <a:solidFill>
                  <a:schemeClr val="tx2"/>
                </a:solidFill>
              </a:defRPr>
            </a:lvl3pPr>
            <a:lvl4pPr marL="0" indent="0">
              <a:lnSpc>
                <a:spcPct val="100000"/>
              </a:lnSpc>
              <a:spcBef>
                <a:spcPts val="0"/>
              </a:spcBef>
              <a:spcAft>
                <a:spcPts val="600"/>
              </a:spcAft>
              <a:buFontTx/>
              <a:buNone/>
              <a:defRPr sz="1600" b="0">
                <a:solidFill>
                  <a:schemeClr val="tx2"/>
                </a:solidFill>
              </a:defRPr>
            </a:lvl4pPr>
            <a:lvl5pPr marL="0" indent="0">
              <a:lnSpc>
                <a:spcPct val="100000"/>
              </a:lnSpc>
              <a:spcBef>
                <a:spcPts val="0"/>
              </a:spcBef>
              <a:spcAft>
                <a:spcPts val="600"/>
              </a:spcAft>
              <a:buFontTx/>
              <a:buNone/>
              <a:defRPr sz="1600" b="0">
                <a:solidFill>
                  <a:schemeClr val="tx2"/>
                </a:solidFill>
              </a:defRPr>
            </a:lvl5pPr>
            <a:lvl6pPr marL="0" indent="0">
              <a:lnSpc>
                <a:spcPct val="100000"/>
              </a:lnSpc>
              <a:spcBef>
                <a:spcPts val="0"/>
              </a:spcBef>
              <a:spcAft>
                <a:spcPts val="600"/>
              </a:spcAft>
              <a:buFontTx/>
              <a:buNone/>
              <a:defRPr sz="1600" b="0">
                <a:solidFill>
                  <a:schemeClr val="tx2"/>
                </a:solidFill>
              </a:defRPr>
            </a:lvl6pPr>
            <a:lvl7pPr marL="0" indent="0">
              <a:lnSpc>
                <a:spcPct val="100000"/>
              </a:lnSpc>
              <a:spcBef>
                <a:spcPts val="0"/>
              </a:spcBef>
              <a:spcAft>
                <a:spcPts val="600"/>
              </a:spcAft>
              <a:buFontTx/>
              <a:buNone/>
              <a:defRPr sz="1600" b="0">
                <a:solidFill>
                  <a:schemeClr val="tx2"/>
                </a:solidFill>
              </a:defRPr>
            </a:lvl7pPr>
            <a:lvl8pPr marL="0" indent="0">
              <a:lnSpc>
                <a:spcPct val="100000"/>
              </a:lnSpc>
              <a:spcBef>
                <a:spcPts val="0"/>
              </a:spcBef>
              <a:spcAft>
                <a:spcPts val="600"/>
              </a:spcAft>
              <a:buFontTx/>
              <a:buNone/>
              <a:defRPr sz="1600" b="0">
                <a:solidFill>
                  <a:schemeClr val="tx2"/>
                </a:solidFill>
              </a:defRPr>
            </a:lvl8pPr>
            <a:lvl9pPr marL="0" indent="0">
              <a:lnSpc>
                <a:spcPct val="100000"/>
              </a:lnSpc>
              <a:spcBef>
                <a:spcPts val="0"/>
              </a:spcBef>
              <a:spcAft>
                <a:spcPts val="600"/>
              </a:spcAft>
              <a:buFontTx/>
              <a:buNone/>
              <a:defRPr sz="1600" b="0">
                <a:solidFill>
                  <a:schemeClr val="tx2"/>
                </a:solidFill>
              </a:defRPr>
            </a:lvl9pPr>
          </a:lstStyle>
          <a:p>
            <a:pPr lvl="0"/>
            <a:r>
              <a:rPr lang="da-DK" noProof="0" dirty="0"/>
              <a:t>Klik for at tilføje tekst</a:t>
            </a:r>
          </a:p>
        </p:txBody>
      </p:sp>
      <p:sp>
        <p:nvSpPr>
          <p:cNvPr id="24" name="Picture Placeholder 13">
            <a:extLst>
              <a:ext uri="{FF2B5EF4-FFF2-40B4-BE49-F238E27FC236}">
                <a16:creationId xmlns:a16="http://schemas.microsoft.com/office/drawing/2014/main" id="{68621FBE-5890-97CB-8BA9-B8FA6950AB68}"/>
              </a:ext>
            </a:extLst>
          </p:cNvPr>
          <p:cNvSpPr>
            <a:spLocks noGrp="1" noChangeAspect="1"/>
          </p:cNvSpPr>
          <p:nvPr>
            <p:ph type="pic" sz="quarter" idx="31" hasCustomPrompt="1"/>
          </p:nvPr>
        </p:nvSpPr>
        <p:spPr>
          <a:xfrm>
            <a:off x="812800" y="1670400"/>
            <a:ext cx="612000" cy="612000"/>
          </a:xfrm>
        </p:spPr>
        <p:txBody>
          <a:bodyPr wrap="none" lIns="792000" bIns="0" anchor="ctr" anchorCtr="0"/>
          <a:lstStyle>
            <a:lvl1pPr marL="0" indent="0">
              <a:lnSpc>
                <a:spcPct val="100000"/>
              </a:lnSpc>
              <a:spcAft>
                <a:spcPts val="0"/>
              </a:spcAft>
              <a:buNone/>
              <a:defRPr sz="1000"/>
            </a:lvl1pPr>
          </a:lstStyle>
          <a:p>
            <a:r>
              <a:rPr lang="da-DK" dirty="0"/>
              <a:t>Indsæt ikon: Kopiér ikon fra ikon-slidet</a:t>
            </a:r>
            <a:br>
              <a:rPr lang="da-DK" dirty="0"/>
            </a:br>
            <a:r>
              <a:rPr lang="da-DK" dirty="0"/>
              <a:t>Klik på rammen, indsæt kopieret ikon</a:t>
            </a:r>
          </a:p>
        </p:txBody>
      </p:sp>
      <p:sp>
        <p:nvSpPr>
          <p:cNvPr id="25" name="Picture Placeholder 13">
            <a:extLst>
              <a:ext uri="{FF2B5EF4-FFF2-40B4-BE49-F238E27FC236}">
                <a16:creationId xmlns:a16="http://schemas.microsoft.com/office/drawing/2014/main" id="{DF004D78-34EF-9BB4-6AD3-2B4CFF6ECF4A}"/>
              </a:ext>
            </a:extLst>
          </p:cNvPr>
          <p:cNvSpPr>
            <a:spLocks noGrp="1" noChangeAspect="1"/>
          </p:cNvSpPr>
          <p:nvPr>
            <p:ph type="pic" sz="quarter" idx="32" hasCustomPrompt="1"/>
          </p:nvPr>
        </p:nvSpPr>
        <p:spPr>
          <a:xfrm>
            <a:off x="812800" y="3657600"/>
            <a:ext cx="612000" cy="612000"/>
          </a:xfrm>
        </p:spPr>
        <p:txBody>
          <a:bodyPr wrap="none" lIns="792000" bIns="0" anchor="ctr" anchorCtr="0"/>
          <a:lstStyle>
            <a:lvl1pPr marL="0" indent="0">
              <a:lnSpc>
                <a:spcPct val="100000"/>
              </a:lnSpc>
              <a:spcAft>
                <a:spcPts val="0"/>
              </a:spcAft>
              <a:buNone/>
              <a:defRPr sz="1000"/>
            </a:lvl1pPr>
          </a:lstStyle>
          <a:p>
            <a:r>
              <a:rPr lang="da-DK" dirty="0"/>
              <a:t>Indsæt ikon: Kopiér ikon fra ikon-slidet</a:t>
            </a:r>
            <a:br>
              <a:rPr lang="da-DK" dirty="0"/>
            </a:br>
            <a:r>
              <a:rPr lang="da-DK" dirty="0"/>
              <a:t>Klik på rammen, indsæt kopieret ikon</a:t>
            </a:r>
          </a:p>
        </p:txBody>
      </p:sp>
      <p:sp>
        <p:nvSpPr>
          <p:cNvPr id="27" name="Picture Placeholder 13">
            <a:extLst>
              <a:ext uri="{FF2B5EF4-FFF2-40B4-BE49-F238E27FC236}">
                <a16:creationId xmlns:a16="http://schemas.microsoft.com/office/drawing/2014/main" id="{B218BD22-6CBD-04D5-B0CF-0A584185B099}"/>
              </a:ext>
            </a:extLst>
          </p:cNvPr>
          <p:cNvSpPr>
            <a:spLocks noGrp="1" noChangeAspect="1"/>
          </p:cNvSpPr>
          <p:nvPr>
            <p:ph type="pic" sz="quarter" idx="33" hasCustomPrompt="1"/>
          </p:nvPr>
        </p:nvSpPr>
        <p:spPr>
          <a:xfrm>
            <a:off x="6502403" y="1666907"/>
            <a:ext cx="612000" cy="612000"/>
          </a:xfrm>
        </p:spPr>
        <p:txBody>
          <a:bodyPr wrap="none" lIns="792000" bIns="0" anchor="ctr" anchorCtr="0"/>
          <a:lstStyle>
            <a:lvl1pPr marL="0" indent="0">
              <a:lnSpc>
                <a:spcPct val="100000"/>
              </a:lnSpc>
              <a:spcAft>
                <a:spcPts val="0"/>
              </a:spcAft>
              <a:buNone/>
              <a:defRPr sz="1000"/>
            </a:lvl1pPr>
          </a:lstStyle>
          <a:p>
            <a:r>
              <a:rPr lang="da-DK" dirty="0"/>
              <a:t>Indsæt ikon: Kopiér ikon fra ikon-slidet</a:t>
            </a:r>
            <a:br>
              <a:rPr lang="da-DK" dirty="0"/>
            </a:br>
            <a:r>
              <a:rPr lang="da-DK" dirty="0"/>
              <a:t>Klik på rammen, indsæt kopieret ikon</a:t>
            </a:r>
          </a:p>
        </p:txBody>
      </p:sp>
      <p:sp>
        <p:nvSpPr>
          <p:cNvPr id="28" name="Picture Placeholder 13">
            <a:extLst>
              <a:ext uri="{FF2B5EF4-FFF2-40B4-BE49-F238E27FC236}">
                <a16:creationId xmlns:a16="http://schemas.microsoft.com/office/drawing/2014/main" id="{985F7E51-6DBB-3B3C-3093-61398E85547F}"/>
              </a:ext>
            </a:extLst>
          </p:cNvPr>
          <p:cNvSpPr>
            <a:spLocks noGrp="1" noChangeAspect="1"/>
          </p:cNvSpPr>
          <p:nvPr>
            <p:ph type="pic" sz="quarter" idx="34" hasCustomPrompt="1"/>
          </p:nvPr>
        </p:nvSpPr>
        <p:spPr>
          <a:xfrm>
            <a:off x="6502402" y="3657600"/>
            <a:ext cx="612000" cy="612000"/>
          </a:xfrm>
        </p:spPr>
        <p:txBody>
          <a:bodyPr wrap="none" lIns="792000" bIns="0" anchor="ctr" anchorCtr="0"/>
          <a:lstStyle>
            <a:lvl1pPr marL="0" indent="0">
              <a:lnSpc>
                <a:spcPct val="100000"/>
              </a:lnSpc>
              <a:spcAft>
                <a:spcPts val="0"/>
              </a:spcAft>
              <a:buNone/>
              <a:defRPr sz="1000"/>
            </a:lvl1pPr>
          </a:lstStyle>
          <a:p>
            <a:r>
              <a:rPr lang="da-DK" dirty="0"/>
              <a:t>Indsæt ikon: Kopiér ikon fra ikon-slidet</a:t>
            </a:r>
            <a:br>
              <a:rPr lang="da-DK" dirty="0"/>
            </a:br>
            <a:r>
              <a:rPr lang="da-DK" dirty="0"/>
              <a:t>Klik på rammen, indsæt kopieret ikon</a:t>
            </a:r>
          </a:p>
        </p:txBody>
      </p:sp>
    </p:spTree>
    <p:extLst>
      <p:ext uri="{BB962C8B-B14F-4D97-AF65-F5344CB8AC3E}">
        <p14:creationId xmlns:p14="http://schemas.microsoft.com/office/powerpoint/2010/main" val="21919663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re store ikoner og tekst A">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5540551-B70E-E33A-46CA-EB41554C1AE3}"/>
              </a:ext>
            </a:extLst>
          </p:cNvPr>
          <p:cNvSpPr>
            <a:spLocks noGrp="1"/>
          </p:cNvSpPr>
          <p:nvPr>
            <p:ph type="sldNum" sz="quarter" idx="10"/>
          </p:nvPr>
        </p:nvSpPr>
        <p:spPr/>
        <p:txBody>
          <a:bodyPr/>
          <a:lstStyle/>
          <a:p>
            <a:fld id="{24C8C45C-947F-4981-8B3F-4F32E973C901}" type="slidenum">
              <a:rPr lang="da-DK" smtClean="0"/>
              <a:pPr/>
              <a:t>‹nr.›</a:t>
            </a:fld>
            <a:endParaRPr lang="da-DK" dirty="0"/>
          </a:p>
        </p:txBody>
      </p:sp>
      <p:sp>
        <p:nvSpPr>
          <p:cNvPr id="4" name="Date Placeholder 3" hidden="1">
            <a:extLst>
              <a:ext uri="{FF2B5EF4-FFF2-40B4-BE49-F238E27FC236}">
                <a16:creationId xmlns:a16="http://schemas.microsoft.com/office/drawing/2014/main" id="{81A95D3A-EA64-B0AE-D22F-794B2F0E727D}"/>
              </a:ext>
            </a:extLst>
          </p:cNvPr>
          <p:cNvSpPr>
            <a:spLocks noGrp="1"/>
          </p:cNvSpPr>
          <p:nvPr>
            <p:ph type="dt" sz="half" idx="11"/>
          </p:nvPr>
        </p:nvSpPr>
        <p:spPr/>
        <p:txBody>
          <a:bodyPr/>
          <a:lstStyle/>
          <a:p>
            <a:fld id="{BA54B768-82EF-4BFD-9802-8C9CE1E3FD26}" type="datetime2">
              <a:rPr lang="da-DK" smtClean="0"/>
              <a:t>4. november 2026</a:t>
            </a:fld>
            <a:endParaRPr lang="da-DK" dirty="0"/>
          </a:p>
        </p:txBody>
      </p:sp>
      <p:sp>
        <p:nvSpPr>
          <p:cNvPr id="5" name="Footer Placeholder 4" hidden="1">
            <a:extLst>
              <a:ext uri="{FF2B5EF4-FFF2-40B4-BE49-F238E27FC236}">
                <a16:creationId xmlns:a16="http://schemas.microsoft.com/office/drawing/2014/main" id="{740892CB-CC60-9DDB-6905-029B5D8B7A38}"/>
              </a:ext>
            </a:extLst>
          </p:cNvPr>
          <p:cNvSpPr>
            <a:spLocks noGrp="1"/>
          </p:cNvSpPr>
          <p:nvPr>
            <p:ph type="ftr" sz="quarter" idx="12"/>
          </p:nvPr>
        </p:nvSpPr>
        <p:spPr/>
        <p:txBody>
          <a:bodyPr/>
          <a:lstStyle/>
          <a:p>
            <a:endParaRPr lang="da-DK" dirty="0"/>
          </a:p>
        </p:txBody>
      </p:sp>
      <p:sp>
        <p:nvSpPr>
          <p:cNvPr id="6" name="Oval 1">
            <a:extLst>
              <a:ext uri="{FF2B5EF4-FFF2-40B4-BE49-F238E27FC236}">
                <a16:creationId xmlns:a16="http://schemas.microsoft.com/office/drawing/2014/main" id="{ED025F6D-09DE-E1DE-2E53-439788978641}"/>
              </a:ext>
            </a:extLst>
          </p:cNvPr>
          <p:cNvSpPr>
            <a:spLocks noChangeAspect="1"/>
          </p:cNvSpPr>
          <p:nvPr userDrawn="1"/>
        </p:nvSpPr>
        <p:spPr>
          <a:xfrm>
            <a:off x="780208" y="1926000"/>
            <a:ext cx="2437200" cy="2437200"/>
          </a:xfrm>
          <a:prstGeom prst="ellipse">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62000" tIns="162000" rIns="162000" bIns="162000" rtlCol="0" anchor="ctr">
            <a:noAutofit/>
          </a:bodyPr>
          <a:lstStyle/>
          <a:p>
            <a:pPr algn="l"/>
            <a:endParaRPr lang="da-DK" sz="1200" dirty="0">
              <a:solidFill>
                <a:schemeClr val="tx2"/>
              </a:solidFill>
            </a:endParaRPr>
          </a:p>
        </p:txBody>
      </p:sp>
      <p:sp>
        <p:nvSpPr>
          <p:cNvPr id="7" name="Oval 2">
            <a:extLst>
              <a:ext uri="{FF2B5EF4-FFF2-40B4-BE49-F238E27FC236}">
                <a16:creationId xmlns:a16="http://schemas.microsoft.com/office/drawing/2014/main" id="{30DA3A5D-CAB3-F691-88B6-07A6A0840A33}"/>
              </a:ext>
            </a:extLst>
          </p:cNvPr>
          <p:cNvSpPr>
            <a:spLocks noChangeAspect="1"/>
          </p:cNvSpPr>
          <p:nvPr userDrawn="1"/>
        </p:nvSpPr>
        <p:spPr>
          <a:xfrm>
            <a:off x="4064000" y="1926000"/>
            <a:ext cx="2437200" cy="2437200"/>
          </a:xfrm>
          <a:prstGeom prst="ellipse">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62000" tIns="162000" rIns="162000" bIns="162000" rtlCol="0" anchor="ctr">
            <a:noAutofit/>
          </a:bodyPr>
          <a:lstStyle/>
          <a:p>
            <a:pPr algn="l"/>
            <a:endParaRPr lang="da-DK" sz="1200" dirty="0">
              <a:solidFill>
                <a:schemeClr val="tx2"/>
              </a:solidFill>
            </a:endParaRPr>
          </a:p>
        </p:txBody>
      </p:sp>
      <p:sp>
        <p:nvSpPr>
          <p:cNvPr id="14" name="Oval 3">
            <a:extLst>
              <a:ext uri="{FF2B5EF4-FFF2-40B4-BE49-F238E27FC236}">
                <a16:creationId xmlns:a16="http://schemas.microsoft.com/office/drawing/2014/main" id="{44E5DE94-19D8-7D67-53AE-EE202D7F232B}"/>
              </a:ext>
            </a:extLst>
          </p:cNvPr>
          <p:cNvSpPr>
            <a:spLocks noChangeAspect="1"/>
          </p:cNvSpPr>
          <p:nvPr userDrawn="1"/>
        </p:nvSpPr>
        <p:spPr>
          <a:xfrm>
            <a:off x="7315203" y="1926000"/>
            <a:ext cx="2437200" cy="2437200"/>
          </a:xfrm>
          <a:prstGeom prst="ellipse">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62000" tIns="162000" rIns="162000" bIns="162000" rtlCol="0" anchor="ctr">
            <a:noAutofit/>
          </a:bodyPr>
          <a:lstStyle/>
          <a:p>
            <a:pPr algn="l"/>
            <a:endParaRPr lang="da-DK" sz="1200" dirty="0">
              <a:solidFill>
                <a:schemeClr val="tx2"/>
              </a:solidFill>
            </a:endParaRPr>
          </a:p>
        </p:txBody>
      </p:sp>
      <p:sp>
        <p:nvSpPr>
          <p:cNvPr id="2" name="Title 1">
            <a:extLst>
              <a:ext uri="{FF2B5EF4-FFF2-40B4-BE49-F238E27FC236}">
                <a16:creationId xmlns:a16="http://schemas.microsoft.com/office/drawing/2014/main" id="{09096ACA-1398-9098-38E9-3E052EDEED5D}"/>
              </a:ext>
            </a:extLst>
          </p:cNvPr>
          <p:cNvSpPr>
            <a:spLocks noGrp="1"/>
          </p:cNvSpPr>
          <p:nvPr>
            <p:ph type="title" hasCustomPrompt="1"/>
          </p:nvPr>
        </p:nvSpPr>
        <p:spPr/>
        <p:txBody>
          <a:bodyPr/>
          <a:lstStyle/>
          <a:p>
            <a:r>
              <a:rPr lang="da-DK" dirty="0"/>
              <a:t>Klik for at tilføje titel</a:t>
            </a:r>
          </a:p>
        </p:txBody>
      </p:sp>
      <p:sp>
        <p:nvSpPr>
          <p:cNvPr id="8" name="Text Placeholder 7">
            <a:extLst>
              <a:ext uri="{FF2B5EF4-FFF2-40B4-BE49-F238E27FC236}">
                <a16:creationId xmlns:a16="http://schemas.microsoft.com/office/drawing/2014/main" id="{0FE1DD2D-BE0A-F97F-4546-79D731B9B64D}"/>
              </a:ext>
            </a:extLst>
          </p:cNvPr>
          <p:cNvSpPr>
            <a:spLocks noGrp="1"/>
          </p:cNvSpPr>
          <p:nvPr>
            <p:ph type="body" sz="quarter" idx="13" hasCustomPrompt="1"/>
          </p:nvPr>
        </p:nvSpPr>
        <p:spPr>
          <a:xfrm>
            <a:off x="813200" y="4475960"/>
            <a:ext cx="2437600" cy="406800"/>
          </a:xfrm>
        </p:spPr>
        <p:txBody>
          <a:bodyPr anchor="b" anchorCtr="0"/>
          <a:lstStyle>
            <a:lvl1pPr marL="0" indent="0" algn="ctr">
              <a:lnSpc>
                <a:spcPct val="90000"/>
              </a:lnSpc>
              <a:spcBef>
                <a:spcPts val="0"/>
              </a:spcBef>
              <a:spcAft>
                <a:spcPts val="0"/>
              </a:spcAft>
              <a:buFontTx/>
              <a:buNone/>
              <a:defRPr sz="1600" b="1" baseline="0">
                <a:solidFill>
                  <a:schemeClr val="accent1"/>
                </a:solidFill>
              </a:defRPr>
            </a:lvl1pPr>
            <a:lvl2pPr marL="0" indent="0">
              <a:lnSpc>
                <a:spcPct val="90000"/>
              </a:lnSpc>
              <a:spcBef>
                <a:spcPts val="0"/>
              </a:spcBef>
              <a:spcAft>
                <a:spcPts val="0"/>
              </a:spcAft>
              <a:buFontTx/>
              <a:buNone/>
              <a:defRPr sz="2000" b="1">
                <a:solidFill>
                  <a:schemeClr val="tx2"/>
                </a:solidFill>
              </a:defRPr>
            </a:lvl2pPr>
            <a:lvl3pPr marL="0" indent="0">
              <a:lnSpc>
                <a:spcPct val="90000"/>
              </a:lnSpc>
              <a:spcBef>
                <a:spcPts val="0"/>
              </a:spcBef>
              <a:spcAft>
                <a:spcPts val="0"/>
              </a:spcAft>
              <a:buFontTx/>
              <a:buNone/>
              <a:defRPr sz="2000" b="1">
                <a:solidFill>
                  <a:schemeClr val="tx2"/>
                </a:solidFill>
              </a:defRPr>
            </a:lvl3pPr>
            <a:lvl4pPr marL="0" indent="0">
              <a:lnSpc>
                <a:spcPct val="90000"/>
              </a:lnSpc>
              <a:spcBef>
                <a:spcPts val="0"/>
              </a:spcBef>
              <a:spcAft>
                <a:spcPts val="0"/>
              </a:spcAft>
              <a:buFontTx/>
              <a:buNone/>
              <a:defRPr sz="2000" b="1">
                <a:solidFill>
                  <a:schemeClr val="tx2"/>
                </a:solidFill>
              </a:defRPr>
            </a:lvl4pPr>
            <a:lvl5pPr marL="0" indent="0">
              <a:lnSpc>
                <a:spcPct val="90000"/>
              </a:lnSpc>
              <a:spcBef>
                <a:spcPts val="0"/>
              </a:spcBef>
              <a:spcAft>
                <a:spcPts val="0"/>
              </a:spcAft>
              <a:buFontTx/>
              <a:buNone/>
              <a:defRPr sz="2000" b="1">
                <a:solidFill>
                  <a:schemeClr val="tx2"/>
                </a:solidFill>
              </a:defRPr>
            </a:lvl5pPr>
            <a:lvl6pPr marL="0" indent="0">
              <a:lnSpc>
                <a:spcPct val="90000"/>
              </a:lnSpc>
              <a:spcBef>
                <a:spcPts val="0"/>
              </a:spcBef>
              <a:spcAft>
                <a:spcPts val="0"/>
              </a:spcAft>
              <a:buFontTx/>
              <a:buNone/>
              <a:defRPr sz="2000" b="1">
                <a:solidFill>
                  <a:schemeClr val="tx2"/>
                </a:solidFill>
              </a:defRPr>
            </a:lvl6pPr>
            <a:lvl7pPr marL="0" indent="0">
              <a:lnSpc>
                <a:spcPct val="90000"/>
              </a:lnSpc>
              <a:spcBef>
                <a:spcPts val="0"/>
              </a:spcBef>
              <a:spcAft>
                <a:spcPts val="0"/>
              </a:spcAft>
              <a:buFontTx/>
              <a:buNone/>
              <a:defRPr sz="2000" b="1">
                <a:solidFill>
                  <a:schemeClr val="tx2"/>
                </a:solidFill>
              </a:defRPr>
            </a:lvl7pPr>
            <a:lvl8pPr marL="0" indent="0">
              <a:lnSpc>
                <a:spcPct val="90000"/>
              </a:lnSpc>
              <a:spcBef>
                <a:spcPts val="0"/>
              </a:spcBef>
              <a:spcAft>
                <a:spcPts val="0"/>
              </a:spcAft>
              <a:buFontTx/>
              <a:buNone/>
              <a:defRPr sz="2000" b="1">
                <a:solidFill>
                  <a:schemeClr val="tx2"/>
                </a:solidFill>
              </a:defRPr>
            </a:lvl8pPr>
            <a:lvl9pPr marL="0" indent="0">
              <a:lnSpc>
                <a:spcPct val="90000"/>
              </a:lnSpc>
              <a:spcBef>
                <a:spcPts val="0"/>
              </a:spcBef>
              <a:spcAft>
                <a:spcPts val="0"/>
              </a:spcAft>
              <a:buFontTx/>
              <a:buNone/>
              <a:defRPr sz="2000" b="1">
                <a:solidFill>
                  <a:schemeClr val="tx2"/>
                </a:solidFill>
              </a:defRPr>
            </a:lvl9pPr>
          </a:lstStyle>
          <a:p>
            <a:pPr lvl="0"/>
            <a:r>
              <a:rPr lang="da-DK" noProof="0" dirty="0"/>
              <a:t>Klik for at tilføje en kort overskrift</a:t>
            </a:r>
          </a:p>
        </p:txBody>
      </p:sp>
      <p:sp>
        <p:nvSpPr>
          <p:cNvPr id="9" name="Text Placeholder 9">
            <a:extLst>
              <a:ext uri="{FF2B5EF4-FFF2-40B4-BE49-F238E27FC236}">
                <a16:creationId xmlns:a16="http://schemas.microsoft.com/office/drawing/2014/main" id="{2D934099-829D-DC4F-48FB-F639281F9410}"/>
              </a:ext>
            </a:extLst>
          </p:cNvPr>
          <p:cNvSpPr>
            <a:spLocks noGrp="1"/>
          </p:cNvSpPr>
          <p:nvPr>
            <p:ph type="body" sz="quarter" idx="14" hasCustomPrompt="1"/>
          </p:nvPr>
        </p:nvSpPr>
        <p:spPr>
          <a:xfrm>
            <a:off x="813200" y="4918760"/>
            <a:ext cx="2437600" cy="720040"/>
          </a:xfrm>
        </p:spPr>
        <p:txBody>
          <a:bodyPr/>
          <a:lstStyle>
            <a:lvl1pPr marL="0" indent="0" algn="ctr">
              <a:lnSpc>
                <a:spcPct val="100000"/>
              </a:lnSpc>
              <a:spcBef>
                <a:spcPts val="0"/>
              </a:spcBef>
              <a:spcAft>
                <a:spcPts val="600"/>
              </a:spcAft>
              <a:buFontTx/>
              <a:buNone/>
              <a:defRPr sz="1200" b="0">
                <a:solidFill>
                  <a:schemeClr val="tx1"/>
                </a:solidFill>
              </a:defRPr>
            </a:lvl1pPr>
            <a:lvl2pPr marL="0" indent="0">
              <a:lnSpc>
                <a:spcPct val="100000"/>
              </a:lnSpc>
              <a:spcBef>
                <a:spcPts val="0"/>
              </a:spcBef>
              <a:spcAft>
                <a:spcPts val="600"/>
              </a:spcAft>
              <a:buFontTx/>
              <a:buNone/>
              <a:defRPr sz="1600" b="0">
                <a:solidFill>
                  <a:schemeClr val="tx2"/>
                </a:solidFill>
              </a:defRPr>
            </a:lvl2pPr>
            <a:lvl3pPr marL="0" indent="0">
              <a:lnSpc>
                <a:spcPct val="100000"/>
              </a:lnSpc>
              <a:spcBef>
                <a:spcPts val="0"/>
              </a:spcBef>
              <a:spcAft>
                <a:spcPts val="600"/>
              </a:spcAft>
              <a:buFontTx/>
              <a:buNone/>
              <a:defRPr sz="1600" b="0">
                <a:solidFill>
                  <a:schemeClr val="tx2"/>
                </a:solidFill>
              </a:defRPr>
            </a:lvl3pPr>
            <a:lvl4pPr marL="0" indent="0">
              <a:lnSpc>
                <a:spcPct val="100000"/>
              </a:lnSpc>
              <a:spcBef>
                <a:spcPts val="0"/>
              </a:spcBef>
              <a:spcAft>
                <a:spcPts val="600"/>
              </a:spcAft>
              <a:buFontTx/>
              <a:buNone/>
              <a:defRPr sz="1600" b="0">
                <a:solidFill>
                  <a:schemeClr val="tx2"/>
                </a:solidFill>
              </a:defRPr>
            </a:lvl4pPr>
            <a:lvl5pPr marL="0" indent="0">
              <a:lnSpc>
                <a:spcPct val="100000"/>
              </a:lnSpc>
              <a:spcBef>
                <a:spcPts val="0"/>
              </a:spcBef>
              <a:spcAft>
                <a:spcPts val="600"/>
              </a:spcAft>
              <a:buFontTx/>
              <a:buNone/>
              <a:defRPr sz="1600" b="0">
                <a:solidFill>
                  <a:schemeClr val="tx2"/>
                </a:solidFill>
              </a:defRPr>
            </a:lvl5pPr>
            <a:lvl6pPr marL="0" indent="0">
              <a:lnSpc>
                <a:spcPct val="100000"/>
              </a:lnSpc>
              <a:spcBef>
                <a:spcPts val="0"/>
              </a:spcBef>
              <a:spcAft>
                <a:spcPts val="600"/>
              </a:spcAft>
              <a:buFontTx/>
              <a:buNone/>
              <a:defRPr sz="1600" b="0">
                <a:solidFill>
                  <a:schemeClr val="tx2"/>
                </a:solidFill>
              </a:defRPr>
            </a:lvl6pPr>
            <a:lvl7pPr marL="0" indent="0">
              <a:lnSpc>
                <a:spcPct val="100000"/>
              </a:lnSpc>
              <a:spcBef>
                <a:spcPts val="0"/>
              </a:spcBef>
              <a:spcAft>
                <a:spcPts val="600"/>
              </a:spcAft>
              <a:buFontTx/>
              <a:buNone/>
              <a:defRPr sz="1600" b="0">
                <a:solidFill>
                  <a:schemeClr val="tx2"/>
                </a:solidFill>
              </a:defRPr>
            </a:lvl7pPr>
            <a:lvl8pPr marL="0" indent="0">
              <a:lnSpc>
                <a:spcPct val="100000"/>
              </a:lnSpc>
              <a:spcBef>
                <a:spcPts val="0"/>
              </a:spcBef>
              <a:spcAft>
                <a:spcPts val="600"/>
              </a:spcAft>
              <a:buFontTx/>
              <a:buNone/>
              <a:defRPr sz="1600" b="0">
                <a:solidFill>
                  <a:schemeClr val="tx2"/>
                </a:solidFill>
              </a:defRPr>
            </a:lvl8pPr>
            <a:lvl9pPr marL="0" indent="0">
              <a:lnSpc>
                <a:spcPct val="100000"/>
              </a:lnSpc>
              <a:spcBef>
                <a:spcPts val="0"/>
              </a:spcBef>
              <a:spcAft>
                <a:spcPts val="600"/>
              </a:spcAft>
              <a:buFontTx/>
              <a:buNone/>
              <a:defRPr sz="1600" b="0">
                <a:solidFill>
                  <a:schemeClr val="tx2"/>
                </a:solidFill>
              </a:defRPr>
            </a:lvl9pPr>
          </a:lstStyle>
          <a:p>
            <a:pPr lvl="0"/>
            <a:r>
              <a:rPr lang="da-DK" noProof="0" dirty="0"/>
              <a:t>Klik for at tilføje tekst, der supplerer overskriften</a:t>
            </a:r>
          </a:p>
        </p:txBody>
      </p:sp>
      <p:sp>
        <p:nvSpPr>
          <p:cNvPr id="10" name="Text Placeholder 11">
            <a:extLst>
              <a:ext uri="{FF2B5EF4-FFF2-40B4-BE49-F238E27FC236}">
                <a16:creationId xmlns:a16="http://schemas.microsoft.com/office/drawing/2014/main" id="{B57948E2-0544-297E-98BE-01D21FE1B9BC}"/>
              </a:ext>
            </a:extLst>
          </p:cNvPr>
          <p:cNvSpPr>
            <a:spLocks noGrp="1"/>
          </p:cNvSpPr>
          <p:nvPr>
            <p:ph type="body" sz="quarter" idx="15" hasCustomPrompt="1"/>
          </p:nvPr>
        </p:nvSpPr>
        <p:spPr>
          <a:xfrm>
            <a:off x="4064001" y="4475960"/>
            <a:ext cx="2438403" cy="406800"/>
          </a:xfrm>
        </p:spPr>
        <p:txBody>
          <a:bodyPr anchor="b" anchorCtr="0"/>
          <a:lstStyle>
            <a:lvl1pPr marL="0" indent="0" algn="ctr">
              <a:lnSpc>
                <a:spcPct val="90000"/>
              </a:lnSpc>
              <a:spcBef>
                <a:spcPts val="0"/>
              </a:spcBef>
              <a:spcAft>
                <a:spcPts val="0"/>
              </a:spcAft>
              <a:buFontTx/>
              <a:buNone/>
              <a:defRPr sz="1600" b="1" baseline="0">
                <a:solidFill>
                  <a:schemeClr val="accent1"/>
                </a:solidFill>
              </a:defRPr>
            </a:lvl1pPr>
            <a:lvl2pPr marL="0" indent="0">
              <a:lnSpc>
                <a:spcPct val="90000"/>
              </a:lnSpc>
              <a:spcBef>
                <a:spcPts val="0"/>
              </a:spcBef>
              <a:spcAft>
                <a:spcPts val="0"/>
              </a:spcAft>
              <a:buFontTx/>
              <a:buNone/>
              <a:defRPr sz="2000" b="1">
                <a:solidFill>
                  <a:schemeClr val="tx2"/>
                </a:solidFill>
              </a:defRPr>
            </a:lvl2pPr>
            <a:lvl3pPr marL="0" indent="0">
              <a:lnSpc>
                <a:spcPct val="90000"/>
              </a:lnSpc>
              <a:spcBef>
                <a:spcPts val="0"/>
              </a:spcBef>
              <a:spcAft>
                <a:spcPts val="0"/>
              </a:spcAft>
              <a:buFontTx/>
              <a:buNone/>
              <a:defRPr sz="2000" b="1">
                <a:solidFill>
                  <a:schemeClr val="tx2"/>
                </a:solidFill>
              </a:defRPr>
            </a:lvl3pPr>
            <a:lvl4pPr marL="0" indent="0">
              <a:lnSpc>
                <a:spcPct val="90000"/>
              </a:lnSpc>
              <a:spcBef>
                <a:spcPts val="0"/>
              </a:spcBef>
              <a:spcAft>
                <a:spcPts val="0"/>
              </a:spcAft>
              <a:buFontTx/>
              <a:buNone/>
              <a:defRPr sz="2000" b="1">
                <a:solidFill>
                  <a:schemeClr val="tx2"/>
                </a:solidFill>
              </a:defRPr>
            </a:lvl4pPr>
            <a:lvl5pPr marL="0" indent="0">
              <a:lnSpc>
                <a:spcPct val="90000"/>
              </a:lnSpc>
              <a:spcBef>
                <a:spcPts val="0"/>
              </a:spcBef>
              <a:spcAft>
                <a:spcPts val="0"/>
              </a:spcAft>
              <a:buFontTx/>
              <a:buNone/>
              <a:defRPr sz="2000" b="1">
                <a:solidFill>
                  <a:schemeClr val="tx2"/>
                </a:solidFill>
              </a:defRPr>
            </a:lvl5pPr>
            <a:lvl6pPr marL="0" indent="0">
              <a:lnSpc>
                <a:spcPct val="90000"/>
              </a:lnSpc>
              <a:spcBef>
                <a:spcPts val="0"/>
              </a:spcBef>
              <a:spcAft>
                <a:spcPts val="0"/>
              </a:spcAft>
              <a:buFontTx/>
              <a:buNone/>
              <a:defRPr sz="2000" b="1">
                <a:solidFill>
                  <a:schemeClr val="tx2"/>
                </a:solidFill>
              </a:defRPr>
            </a:lvl6pPr>
            <a:lvl7pPr marL="0" indent="0">
              <a:lnSpc>
                <a:spcPct val="90000"/>
              </a:lnSpc>
              <a:spcBef>
                <a:spcPts val="0"/>
              </a:spcBef>
              <a:spcAft>
                <a:spcPts val="0"/>
              </a:spcAft>
              <a:buFontTx/>
              <a:buNone/>
              <a:defRPr sz="2000" b="1">
                <a:solidFill>
                  <a:schemeClr val="tx2"/>
                </a:solidFill>
              </a:defRPr>
            </a:lvl7pPr>
            <a:lvl8pPr marL="0" indent="0">
              <a:lnSpc>
                <a:spcPct val="90000"/>
              </a:lnSpc>
              <a:spcBef>
                <a:spcPts val="0"/>
              </a:spcBef>
              <a:spcAft>
                <a:spcPts val="0"/>
              </a:spcAft>
              <a:buFontTx/>
              <a:buNone/>
              <a:defRPr sz="2000" b="1">
                <a:solidFill>
                  <a:schemeClr val="tx2"/>
                </a:solidFill>
              </a:defRPr>
            </a:lvl8pPr>
            <a:lvl9pPr marL="0" indent="0">
              <a:lnSpc>
                <a:spcPct val="90000"/>
              </a:lnSpc>
              <a:spcBef>
                <a:spcPts val="0"/>
              </a:spcBef>
              <a:spcAft>
                <a:spcPts val="0"/>
              </a:spcAft>
              <a:buFontTx/>
              <a:buNone/>
              <a:defRPr sz="2000" b="1">
                <a:solidFill>
                  <a:schemeClr val="tx2"/>
                </a:solidFill>
              </a:defRPr>
            </a:lvl9pPr>
          </a:lstStyle>
          <a:p>
            <a:pPr lvl="0"/>
            <a:r>
              <a:rPr lang="da-DK" noProof="0" dirty="0"/>
              <a:t>Klik for at tilføje en kort overskrift</a:t>
            </a:r>
          </a:p>
        </p:txBody>
      </p:sp>
      <p:sp>
        <p:nvSpPr>
          <p:cNvPr id="11" name="Text Placeholder 13">
            <a:extLst>
              <a:ext uri="{FF2B5EF4-FFF2-40B4-BE49-F238E27FC236}">
                <a16:creationId xmlns:a16="http://schemas.microsoft.com/office/drawing/2014/main" id="{3F702000-308D-0551-45E0-1D6AA1A3CA5A}"/>
              </a:ext>
            </a:extLst>
          </p:cNvPr>
          <p:cNvSpPr>
            <a:spLocks noGrp="1"/>
          </p:cNvSpPr>
          <p:nvPr>
            <p:ph type="body" sz="quarter" idx="16" hasCustomPrompt="1"/>
          </p:nvPr>
        </p:nvSpPr>
        <p:spPr>
          <a:xfrm>
            <a:off x="4064001" y="4918760"/>
            <a:ext cx="2438403" cy="720040"/>
          </a:xfrm>
        </p:spPr>
        <p:txBody>
          <a:bodyPr/>
          <a:lstStyle>
            <a:lvl1pPr marL="0" indent="0" algn="ctr">
              <a:lnSpc>
                <a:spcPct val="100000"/>
              </a:lnSpc>
              <a:spcBef>
                <a:spcPts val="0"/>
              </a:spcBef>
              <a:spcAft>
                <a:spcPts val="600"/>
              </a:spcAft>
              <a:buFontTx/>
              <a:buNone/>
              <a:defRPr sz="1200" b="0">
                <a:solidFill>
                  <a:schemeClr val="tx1"/>
                </a:solidFill>
              </a:defRPr>
            </a:lvl1pPr>
            <a:lvl2pPr marL="0" indent="0">
              <a:lnSpc>
                <a:spcPct val="100000"/>
              </a:lnSpc>
              <a:spcBef>
                <a:spcPts val="0"/>
              </a:spcBef>
              <a:spcAft>
                <a:spcPts val="600"/>
              </a:spcAft>
              <a:buFontTx/>
              <a:buNone/>
              <a:defRPr sz="1600" b="0">
                <a:solidFill>
                  <a:schemeClr val="tx2"/>
                </a:solidFill>
              </a:defRPr>
            </a:lvl2pPr>
            <a:lvl3pPr marL="0" indent="0">
              <a:lnSpc>
                <a:spcPct val="100000"/>
              </a:lnSpc>
              <a:spcBef>
                <a:spcPts val="0"/>
              </a:spcBef>
              <a:spcAft>
                <a:spcPts val="600"/>
              </a:spcAft>
              <a:buFontTx/>
              <a:buNone/>
              <a:defRPr sz="1600" b="0">
                <a:solidFill>
                  <a:schemeClr val="tx2"/>
                </a:solidFill>
              </a:defRPr>
            </a:lvl3pPr>
            <a:lvl4pPr marL="0" indent="0">
              <a:lnSpc>
                <a:spcPct val="100000"/>
              </a:lnSpc>
              <a:spcBef>
                <a:spcPts val="0"/>
              </a:spcBef>
              <a:spcAft>
                <a:spcPts val="600"/>
              </a:spcAft>
              <a:buFontTx/>
              <a:buNone/>
              <a:defRPr sz="1600" b="0">
                <a:solidFill>
                  <a:schemeClr val="tx2"/>
                </a:solidFill>
              </a:defRPr>
            </a:lvl4pPr>
            <a:lvl5pPr marL="0" indent="0">
              <a:lnSpc>
                <a:spcPct val="100000"/>
              </a:lnSpc>
              <a:spcBef>
                <a:spcPts val="0"/>
              </a:spcBef>
              <a:spcAft>
                <a:spcPts val="600"/>
              </a:spcAft>
              <a:buFontTx/>
              <a:buNone/>
              <a:defRPr sz="1600" b="0">
                <a:solidFill>
                  <a:schemeClr val="tx2"/>
                </a:solidFill>
              </a:defRPr>
            </a:lvl5pPr>
            <a:lvl6pPr marL="0" indent="0">
              <a:lnSpc>
                <a:spcPct val="100000"/>
              </a:lnSpc>
              <a:spcBef>
                <a:spcPts val="0"/>
              </a:spcBef>
              <a:spcAft>
                <a:spcPts val="600"/>
              </a:spcAft>
              <a:buFontTx/>
              <a:buNone/>
              <a:defRPr sz="1600" b="0">
                <a:solidFill>
                  <a:schemeClr val="tx2"/>
                </a:solidFill>
              </a:defRPr>
            </a:lvl6pPr>
            <a:lvl7pPr marL="0" indent="0">
              <a:lnSpc>
                <a:spcPct val="100000"/>
              </a:lnSpc>
              <a:spcBef>
                <a:spcPts val="0"/>
              </a:spcBef>
              <a:spcAft>
                <a:spcPts val="600"/>
              </a:spcAft>
              <a:buFontTx/>
              <a:buNone/>
              <a:defRPr sz="1600" b="0">
                <a:solidFill>
                  <a:schemeClr val="tx2"/>
                </a:solidFill>
              </a:defRPr>
            </a:lvl7pPr>
            <a:lvl8pPr marL="0" indent="0">
              <a:lnSpc>
                <a:spcPct val="100000"/>
              </a:lnSpc>
              <a:spcBef>
                <a:spcPts val="0"/>
              </a:spcBef>
              <a:spcAft>
                <a:spcPts val="600"/>
              </a:spcAft>
              <a:buFontTx/>
              <a:buNone/>
              <a:defRPr sz="1600" b="0">
                <a:solidFill>
                  <a:schemeClr val="tx2"/>
                </a:solidFill>
              </a:defRPr>
            </a:lvl8pPr>
            <a:lvl9pPr marL="0" indent="0">
              <a:lnSpc>
                <a:spcPct val="100000"/>
              </a:lnSpc>
              <a:spcBef>
                <a:spcPts val="0"/>
              </a:spcBef>
              <a:spcAft>
                <a:spcPts val="600"/>
              </a:spcAft>
              <a:buFontTx/>
              <a:buNone/>
              <a:defRPr sz="1600" b="0">
                <a:solidFill>
                  <a:schemeClr val="tx2"/>
                </a:solidFill>
              </a:defRPr>
            </a:lvl9pPr>
          </a:lstStyle>
          <a:p>
            <a:pPr lvl="0"/>
            <a:r>
              <a:rPr lang="da-DK" noProof="0" dirty="0"/>
              <a:t>Klik for at tilføje tekst, der supplerer overskriften</a:t>
            </a:r>
          </a:p>
        </p:txBody>
      </p:sp>
      <p:sp>
        <p:nvSpPr>
          <p:cNvPr id="12" name="Text Placeholder 15">
            <a:extLst>
              <a:ext uri="{FF2B5EF4-FFF2-40B4-BE49-F238E27FC236}">
                <a16:creationId xmlns:a16="http://schemas.microsoft.com/office/drawing/2014/main" id="{4BFFF40C-A35B-E255-8C82-3946E4D66F0C}"/>
              </a:ext>
            </a:extLst>
          </p:cNvPr>
          <p:cNvSpPr>
            <a:spLocks noGrp="1"/>
          </p:cNvSpPr>
          <p:nvPr>
            <p:ph type="body" sz="quarter" idx="17" hasCustomPrompt="1"/>
          </p:nvPr>
        </p:nvSpPr>
        <p:spPr>
          <a:xfrm>
            <a:off x="7315203" y="4475960"/>
            <a:ext cx="2438397" cy="406800"/>
          </a:xfrm>
        </p:spPr>
        <p:txBody>
          <a:bodyPr anchor="b" anchorCtr="0"/>
          <a:lstStyle>
            <a:lvl1pPr marL="0" indent="0" algn="ctr">
              <a:lnSpc>
                <a:spcPct val="90000"/>
              </a:lnSpc>
              <a:spcBef>
                <a:spcPts val="0"/>
              </a:spcBef>
              <a:spcAft>
                <a:spcPts val="0"/>
              </a:spcAft>
              <a:buFontTx/>
              <a:buNone/>
              <a:defRPr sz="1600" b="1" baseline="0">
                <a:solidFill>
                  <a:schemeClr val="accent1"/>
                </a:solidFill>
              </a:defRPr>
            </a:lvl1pPr>
            <a:lvl2pPr marL="0" indent="0">
              <a:lnSpc>
                <a:spcPct val="90000"/>
              </a:lnSpc>
              <a:spcBef>
                <a:spcPts val="0"/>
              </a:spcBef>
              <a:spcAft>
                <a:spcPts val="0"/>
              </a:spcAft>
              <a:buFontTx/>
              <a:buNone/>
              <a:defRPr sz="2000" b="1">
                <a:solidFill>
                  <a:schemeClr val="tx2"/>
                </a:solidFill>
              </a:defRPr>
            </a:lvl2pPr>
            <a:lvl3pPr marL="0" indent="0">
              <a:lnSpc>
                <a:spcPct val="90000"/>
              </a:lnSpc>
              <a:spcBef>
                <a:spcPts val="0"/>
              </a:spcBef>
              <a:spcAft>
                <a:spcPts val="0"/>
              </a:spcAft>
              <a:buFontTx/>
              <a:buNone/>
              <a:defRPr sz="2000" b="1">
                <a:solidFill>
                  <a:schemeClr val="tx2"/>
                </a:solidFill>
              </a:defRPr>
            </a:lvl3pPr>
            <a:lvl4pPr marL="0" indent="0">
              <a:lnSpc>
                <a:spcPct val="90000"/>
              </a:lnSpc>
              <a:spcBef>
                <a:spcPts val="0"/>
              </a:spcBef>
              <a:spcAft>
                <a:spcPts val="0"/>
              </a:spcAft>
              <a:buFontTx/>
              <a:buNone/>
              <a:defRPr sz="2000" b="1">
                <a:solidFill>
                  <a:schemeClr val="tx2"/>
                </a:solidFill>
              </a:defRPr>
            </a:lvl4pPr>
            <a:lvl5pPr marL="0" indent="0">
              <a:lnSpc>
                <a:spcPct val="90000"/>
              </a:lnSpc>
              <a:spcBef>
                <a:spcPts val="0"/>
              </a:spcBef>
              <a:spcAft>
                <a:spcPts val="0"/>
              </a:spcAft>
              <a:buFontTx/>
              <a:buNone/>
              <a:defRPr sz="2000" b="1">
                <a:solidFill>
                  <a:schemeClr val="tx2"/>
                </a:solidFill>
              </a:defRPr>
            </a:lvl5pPr>
            <a:lvl6pPr marL="0" indent="0">
              <a:lnSpc>
                <a:spcPct val="90000"/>
              </a:lnSpc>
              <a:spcBef>
                <a:spcPts val="0"/>
              </a:spcBef>
              <a:spcAft>
                <a:spcPts val="0"/>
              </a:spcAft>
              <a:buFontTx/>
              <a:buNone/>
              <a:defRPr sz="2000" b="1">
                <a:solidFill>
                  <a:schemeClr val="tx2"/>
                </a:solidFill>
              </a:defRPr>
            </a:lvl6pPr>
            <a:lvl7pPr marL="0" indent="0">
              <a:lnSpc>
                <a:spcPct val="90000"/>
              </a:lnSpc>
              <a:spcBef>
                <a:spcPts val="0"/>
              </a:spcBef>
              <a:spcAft>
                <a:spcPts val="0"/>
              </a:spcAft>
              <a:buFontTx/>
              <a:buNone/>
              <a:defRPr sz="2000" b="1">
                <a:solidFill>
                  <a:schemeClr val="tx2"/>
                </a:solidFill>
              </a:defRPr>
            </a:lvl7pPr>
            <a:lvl8pPr marL="0" indent="0">
              <a:lnSpc>
                <a:spcPct val="90000"/>
              </a:lnSpc>
              <a:spcBef>
                <a:spcPts val="0"/>
              </a:spcBef>
              <a:spcAft>
                <a:spcPts val="0"/>
              </a:spcAft>
              <a:buFontTx/>
              <a:buNone/>
              <a:defRPr sz="2000" b="1">
                <a:solidFill>
                  <a:schemeClr val="tx2"/>
                </a:solidFill>
              </a:defRPr>
            </a:lvl8pPr>
            <a:lvl9pPr marL="0" indent="0">
              <a:lnSpc>
                <a:spcPct val="90000"/>
              </a:lnSpc>
              <a:spcBef>
                <a:spcPts val="0"/>
              </a:spcBef>
              <a:spcAft>
                <a:spcPts val="0"/>
              </a:spcAft>
              <a:buFontTx/>
              <a:buNone/>
              <a:defRPr sz="2000" b="1">
                <a:solidFill>
                  <a:schemeClr val="tx2"/>
                </a:solidFill>
              </a:defRPr>
            </a:lvl9pPr>
          </a:lstStyle>
          <a:p>
            <a:pPr lvl="0"/>
            <a:r>
              <a:rPr lang="da-DK" noProof="0" dirty="0"/>
              <a:t>Klik for at tilføje en kort overskrift</a:t>
            </a:r>
          </a:p>
        </p:txBody>
      </p:sp>
      <p:sp>
        <p:nvSpPr>
          <p:cNvPr id="13" name="Text Placeholder 17">
            <a:extLst>
              <a:ext uri="{FF2B5EF4-FFF2-40B4-BE49-F238E27FC236}">
                <a16:creationId xmlns:a16="http://schemas.microsoft.com/office/drawing/2014/main" id="{CDA206BF-D1EC-20DC-23A8-6B06BA4668F4}"/>
              </a:ext>
            </a:extLst>
          </p:cNvPr>
          <p:cNvSpPr>
            <a:spLocks noGrp="1"/>
          </p:cNvSpPr>
          <p:nvPr>
            <p:ph type="body" sz="quarter" idx="18" hasCustomPrompt="1"/>
          </p:nvPr>
        </p:nvSpPr>
        <p:spPr>
          <a:xfrm>
            <a:off x="7315203" y="4918760"/>
            <a:ext cx="2438397" cy="720040"/>
          </a:xfrm>
        </p:spPr>
        <p:txBody>
          <a:bodyPr/>
          <a:lstStyle>
            <a:lvl1pPr marL="0" indent="0" algn="ctr">
              <a:lnSpc>
                <a:spcPct val="100000"/>
              </a:lnSpc>
              <a:spcBef>
                <a:spcPts val="0"/>
              </a:spcBef>
              <a:spcAft>
                <a:spcPts val="600"/>
              </a:spcAft>
              <a:buFontTx/>
              <a:buNone/>
              <a:defRPr sz="1200" b="0">
                <a:solidFill>
                  <a:schemeClr val="tx1"/>
                </a:solidFill>
              </a:defRPr>
            </a:lvl1pPr>
            <a:lvl2pPr marL="0" indent="0">
              <a:lnSpc>
                <a:spcPct val="100000"/>
              </a:lnSpc>
              <a:spcBef>
                <a:spcPts val="0"/>
              </a:spcBef>
              <a:spcAft>
                <a:spcPts val="600"/>
              </a:spcAft>
              <a:buFontTx/>
              <a:buNone/>
              <a:defRPr sz="1600" b="0">
                <a:solidFill>
                  <a:schemeClr val="tx2"/>
                </a:solidFill>
              </a:defRPr>
            </a:lvl2pPr>
            <a:lvl3pPr marL="0" indent="0">
              <a:lnSpc>
                <a:spcPct val="100000"/>
              </a:lnSpc>
              <a:spcBef>
                <a:spcPts val="0"/>
              </a:spcBef>
              <a:spcAft>
                <a:spcPts val="600"/>
              </a:spcAft>
              <a:buFontTx/>
              <a:buNone/>
              <a:defRPr sz="1600" b="0">
                <a:solidFill>
                  <a:schemeClr val="tx2"/>
                </a:solidFill>
              </a:defRPr>
            </a:lvl3pPr>
            <a:lvl4pPr marL="0" indent="0">
              <a:lnSpc>
                <a:spcPct val="100000"/>
              </a:lnSpc>
              <a:spcBef>
                <a:spcPts val="0"/>
              </a:spcBef>
              <a:spcAft>
                <a:spcPts val="600"/>
              </a:spcAft>
              <a:buFontTx/>
              <a:buNone/>
              <a:defRPr sz="1600" b="0">
                <a:solidFill>
                  <a:schemeClr val="tx2"/>
                </a:solidFill>
              </a:defRPr>
            </a:lvl4pPr>
            <a:lvl5pPr marL="0" indent="0">
              <a:lnSpc>
                <a:spcPct val="100000"/>
              </a:lnSpc>
              <a:spcBef>
                <a:spcPts val="0"/>
              </a:spcBef>
              <a:spcAft>
                <a:spcPts val="600"/>
              </a:spcAft>
              <a:buFontTx/>
              <a:buNone/>
              <a:defRPr sz="1600" b="0">
                <a:solidFill>
                  <a:schemeClr val="tx2"/>
                </a:solidFill>
              </a:defRPr>
            </a:lvl5pPr>
            <a:lvl6pPr marL="0" indent="0">
              <a:lnSpc>
                <a:spcPct val="100000"/>
              </a:lnSpc>
              <a:spcBef>
                <a:spcPts val="0"/>
              </a:spcBef>
              <a:spcAft>
                <a:spcPts val="600"/>
              </a:spcAft>
              <a:buFontTx/>
              <a:buNone/>
              <a:defRPr sz="1600" b="0">
                <a:solidFill>
                  <a:schemeClr val="tx2"/>
                </a:solidFill>
              </a:defRPr>
            </a:lvl6pPr>
            <a:lvl7pPr marL="0" indent="0">
              <a:lnSpc>
                <a:spcPct val="100000"/>
              </a:lnSpc>
              <a:spcBef>
                <a:spcPts val="0"/>
              </a:spcBef>
              <a:spcAft>
                <a:spcPts val="600"/>
              </a:spcAft>
              <a:buFontTx/>
              <a:buNone/>
              <a:defRPr sz="1600" b="0">
                <a:solidFill>
                  <a:schemeClr val="tx2"/>
                </a:solidFill>
              </a:defRPr>
            </a:lvl7pPr>
            <a:lvl8pPr marL="0" indent="0">
              <a:lnSpc>
                <a:spcPct val="100000"/>
              </a:lnSpc>
              <a:spcBef>
                <a:spcPts val="0"/>
              </a:spcBef>
              <a:spcAft>
                <a:spcPts val="600"/>
              </a:spcAft>
              <a:buFontTx/>
              <a:buNone/>
              <a:defRPr sz="1600" b="0">
                <a:solidFill>
                  <a:schemeClr val="tx2"/>
                </a:solidFill>
              </a:defRPr>
            </a:lvl8pPr>
            <a:lvl9pPr marL="0" indent="0">
              <a:lnSpc>
                <a:spcPct val="100000"/>
              </a:lnSpc>
              <a:spcBef>
                <a:spcPts val="0"/>
              </a:spcBef>
              <a:spcAft>
                <a:spcPts val="600"/>
              </a:spcAft>
              <a:buFontTx/>
              <a:buNone/>
              <a:defRPr sz="1600" b="0">
                <a:solidFill>
                  <a:schemeClr val="tx2"/>
                </a:solidFill>
              </a:defRPr>
            </a:lvl9pPr>
          </a:lstStyle>
          <a:p>
            <a:pPr lvl="0"/>
            <a:r>
              <a:rPr lang="da-DK" noProof="0" dirty="0"/>
              <a:t>Klik for at tilføje tekst, der supplerer overskriften</a:t>
            </a:r>
          </a:p>
        </p:txBody>
      </p:sp>
      <p:sp>
        <p:nvSpPr>
          <p:cNvPr id="19" name="Picture Placeholder 18">
            <a:extLst>
              <a:ext uri="{FF2B5EF4-FFF2-40B4-BE49-F238E27FC236}">
                <a16:creationId xmlns:a16="http://schemas.microsoft.com/office/drawing/2014/main" id="{BF064E85-ED43-3C2C-F87F-C10D5C29CAD8}"/>
              </a:ext>
            </a:extLst>
          </p:cNvPr>
          <p:cNvSpPr>
            <a:spLocks noGrp="1"/>
          </p:cNvSpPr>
          <p:nvPr>
            <p:ph type="pic" sz="quarter" idx="22" hasCustomPrompt="1"/>
          </p:nvPr>
        </p:nvSpPr>
        <p:spPr>
          <a:xfrm>
            <a:off x="925000" y="2035358"/>
            <a:ext cx="2214000" cy="2214000"/>
          </a:xfrm>
        </p:spPr>
        <p:txBody>
          <a:bodyPr/>
          <a:lstStyle>
            <a:lvl1pPr marL="0" indent="0" algn="ctr">
              <a:buNone/>
              <a:defRPr sz="1000"/>
            </a:lvl1pPr>
          </a:lstStyle>
          <a:p>
            <a:r>
              <a:rPr lang="da-DK" dirty="0"/>
              <a:t>Indsæt ikon: Kopiér ikon fra ikon-slide                                 Klik på rammen, indsæt kopieret ikon</a:t>
            </a:r>
          </a:p>
        </p:txBody>
      </p:sp>
      <p:sp>
        <p:nvSpPr>
          <p:cNvPr id="20" name="Picture Placeholder 20">
            <a:extLst>
              <a:ext uri="{FF2B5EF4-FFF2-40B4-BE49-F238E27FC236}">
                <a16:creationId xmlns:a16="http://schemas.microsoft.com/office/drawing/2014/main" id="{ECD427E1-482E-1D81-6F3C-085675DBF06B}"/>
              </a:ext>
            </a:extLst>
          </p:cNvPr>
          <p:cNvSpPr>
            <a:spLocks noGrp="1"/>
          </p:cNvSpPr>
          <p:nvPr>
            <p:ph type="pic" sz="quarter" idx="23" hasCustomPrompt="1"/>
          </p:nvPr>
        </p:nvSpPr>
        <p:spPr>
          <a:xfrm>
            <a:off x="4176201" y="2035358"/>
            <a:ext cx="2214000" cy="2214000"/>
          </a:xfrm>
        </p:spPr>
        <p:txBody>
          <a:bodyPr/>
          <a:lstStyle>
            <a:lvl1pPr marL="0" indent="0" algn="ctr">
              <a:buNone/>
              <a:defRPr sz="1000"/>
            </a:lvl1pPr>
          </a:lstStyle>
          <a:p>
            <a:r>
              <a:rPr lang="da-DK" dirty="0"/>
              <a:t>Indsæt ikon: Kopiér ikon fra ikon-slide                                 Klik på rammen, indsæt kopieret ikon</a:t>
            </a:r>
          </a:p>
        </p:txBody>
      </p:sp>
      <p:sp>
        <p:nvSpPr>
          <p:cNvPr id="21" name="Picture Placeholder 22">
            <a:extLst>
              <a:ext uri="{FF2B5EF4-FFF2-40B4-BE49-F238E27FC236}">
                <a16:creationId xmlns:a16="http://schemas.microsoft.com/office/drawing/2014/main" id="{40BB1AF8-0897-C93F-92AB-618BED491F65}"/>
              </a:ext>
            </a:extLst>
          </p:cNvPr>
          <p:cNvSpPr>
            <a:spLocks noGrp="1"/>
          </p:cNvSpPr>
          <p:nvPr>
            <p:ph type="pic" sz="quarter" idx="24" hasCustomPrompt="1"/>
          </p:nvPr>
        </p:nvSpPr>
        <p:spPr>
          <a:xfrm>
            <a:off x="7434190" y="2035358"/>
            <a:ext cx="2214000" cy="2214000"/>
          </a:xfrm>
        </p:spPr>
        <p:txBody>
          <a:bodyPr/>
          <a:lstStyle>
            <a:lvl1pPr marL="0" indent="0" algn="ctr">
              <a:buNone/>
              <a:defRPr sz="1000"/>
            </a:lvl1pPr>
          </a:lstStyle>
          <a:p>
            <a:r>
              <a:rPr lang="da-DK" dirty="0"/>
              <a:t>Indsæt ikon: Kopiér ikon fra ikon-slide                                 Klik på rammen, indsæt kopieret ikon</a:t>
            </a:r>
          </a:p>
        </p:txBody>
      </p:sp>
    </p:spTree>
    <p:extLst>
      <p:ext uri="{BB962C8B-B14F-4D97-AF65-F5344CB8AC3E}">
        <p14:creationId xmlns:p14="http://schemas.microsoft.com/office/powerpoint/2010/main" val="272158876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re store ikoner og tekst B">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0A7EE689-9D27-710F-B89D-A3EFE67B7002}"/>
              </a:ext>
            </a:extLst>
          </p:cNvPr>
          <p:cNvSpPr/>
          <p:nvPr userDrawn="1"/>
        </p:nvSpPr>
        <p:spPr>
          <a:xfrm>
            <a:off x="406400" y="0"/>
            <a:ext cx="11379200" cy="60452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5" name="Oval 1">
            <a:extLst>
              <a:ext uri="{FF2B5EF4-FFF2-40B4-BE49-F238E27FC236}">
                <a16:creationId xmlns:a16="http://schemas.microsoft.com/office/drawing/2014/main" id="{E7A51AB7-012C-EFB1-203C-AC37D25F7D79}"/>
              </a:ext>
            </a:extLst>
          </p:cNvPr>
          <p:cNvSpPr>
            <a:spLocks noChangeAspect="1"/>
          </p:cNvSpPr>
          <p:nvPr userDrawn="1"/>
        </p:nvSpPr>
        <p:spPr>
          <a:xfrm>
            <a:off x="813200" y="1926000"/>
            <a:ext cx="2437200" cy="243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62000" tIns="162000" rIns="162000" bIns="162000" rtlCol="0" anchor="ctr">
            <a:noAutofit/>
          </a:bodyPr>
          <a:lstStyle/>
          <a:p>
            <a:pPr algn="l"/>
            <a:endParaRPr lang="da-DK" sz="1200" dirty="0">
              <a:solidFill>
                <a:schemeClr val="tx2"/>
              </a:solidFill>
            </a:endParaRPr>
          </a:p>
        </p:txBody>
      </p:sp>
      <p:sp>
        <p:nvSpPr>
          <p:cNvPr id="16" name="Oval 2">
            <a:extLst>
              <a:ext uri="{FF2B5EF4-FFF2-40B4-BE49-F238E27FC236}">
                <a16:creationId xmlns:a16="http://schemas.microsoft.com/office/drawing/2014/main" id="{3C564169-3F84-DE0A-2D08-8AACC76039F8}"/>
              </a:ext>
            </a:extLst>
          </p:cNvPr>
          <p:cNvSpPr>
            <a:spLocks noChangeAspect="1"/>
          </p:cNvSpPr>
          <p:nvPr userDrawn="1"/>
        </p:nvSpPr>
        <p:spPr>
          <a:xfrm>
            <a:off x="4064000" y="1926000"/>
            <a:ext cx="2437200" cy="243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62000" tIns="162000" rIns="162000" bIns="162000" rtlCol="0" anchor="ctr">
            <a:noAutofit/>
          </a:bodyPr>
          <a:lstStyle/>
          <a:p>
            <a:pPr algn="l"/>
            <a:endParaRPr lang="da-DK" sz="1200" dirty="0">
              <a:solidFill>
                <a:schemeClr val="tx2"/>
              </a:solidFill>
            </a:endParaRPr>
          </a:p>
        </p:txBody>
      </p:sp>
      <p:sp>
        <p:nvSpPr>
          <p:cNvPr id="17" name="Oval 3">
            <a:extLst>
              <a:ext uri="{FF2B5EF4-FFF2-40B4-BE49-F238E27FC236}">
                <a16:creationId xmlns:a16="http://schemas.microsoft.com/office/drawing/2014/main" id="{A0C5FF2D-F2F4-4FDD-5603-652B424F5A17}"/>
              </a:ext>
            </a:extLst>
          </p:cNvPr>
          <p:cNvSpPr>
            <a:spLocks noChangeAspect="1"/>
          </p:cNvSpPr>
          <p:nvPr userDrawn="1"/>
        </p:nvSpPr>
        <p:spPr>
          <a:xfrm>
            <a:off x="7315203" y="1926000"/>
            <a:ext cx="2437200" cy="243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62000" tIns="162000" rIns="162000" bIns="162000" rtlCol="0" anchor="ctr">
            <a:noAutofit/>
          </a:bodyPr>
          <a:lstStyle/>
          <a:p>
            <a:pPr algn="l"/>
            <a:endParaRPr lang="da-DK" sz="1200" dirty="0">
              <a:solidFill>
                <a:schemeClr val="tx2"/>
              </a:solidFill>
            </a:endParaRPr>
          </a:p>
        </p:txBody>
      </p:sp>
      <p:sp>
        <p:nvSpPr>
          <p:cNvPr id="3" name="Slide Number Placeholder 2">
            <a:extLst>
              <a:ext uri="{FF2B5EF4-FFF2-40B4-BE49-F238E27FC236}">
                <a16:creationId xmlns:a16="http://schemas.microsoft.com/office/drawing/2014/main" id="{C5540551-B70E-E33A-46CA-EB41554C1AE3}"/>
              </a:ext>
            </a:extLst>
          </p:cNvPr>
          <p:cNvSpPr>
            <a:spLocks noGrp="1"/>
          </p:cNvSpPr>
          <p:nvPr>
            <p:ph type="sldNum" sz="quarter" idx="10"/>
          </p:nvPr>
        </p:nvSpPr>
        <p:spPr/>
        <p:txBody>
          <a:bodyPr/>
          <a:lstStyle/>
          <a:p>
            <a:fld id="{24C8C45C-947F-4981-8B3F-4F32E973C901}" type="slidenum">
              <a:rPr lang="da-DK" smtClean="0"/>
              <a:pPr/>
              <a:t>‹nr.›</a:t>
            </a:fld>
            <a:endParaRPr lang="da-DK" dirty="0"/>
          </a:p>
        </p:txBody>
      </p:sp>
      <p:sp>
        <p:nvSpPr>
          <p:cNvPr id="4" name="Date Placeholder 3" hidden="1">
            <a:extLst>
              <a:ext uri="{FF2B5EF4-FFF2-40B4-BE49-F238E27FC236}">
                <a16:creationId xmlns:a16="http://schemas.microsoft.com/office/drawing/2014/main" id="{81A95D3A-EA64-B0AE-D22F-794B2F0E727D}"/>
              </a:ext>
            </a:extLst>
          </p:cNvPr>
          <p:cNvSpPr>
            <a:spLocks noGrp="1"/>
          </p:cNvSpPr>
          <p:nvPr>
            <p:ph type="dt" sz="half" idx="11"/>
          </p:nvPr>
        </p:nvSpPr>
        <p:spPr/>
        <p:txBody>
          <a:bodyPr/>
          <a:lstStyle/>
          <a:p>
            <a:fld id="{5E7023B2-31E6-4746-AB4C-BCD90CBA0130}" type="datetime2">
              <a:rPr lang="da-DK" smtClean="0"/>
              <a:t>4. november 2026</a:t>
            </a:fld>
            <a:endParaRPr lang="da-DK" dirty="0"/>
          </a:p>
        </p:txBody>
      </p:sp>
      <p:sp>
        <p:nvSpPr>
          <p:cNvPr id="5" name="Footer Placeholder 4" hidden="1">
            <a:extLst>
              <a:ext uri="{FF2B5EF4-FFF2-40B4-BE49-F238E27FC236}">
                <a16:creationId xmlns:a16="http://schemas.microsoft.com/office/drawing/2014/main" id="{740892CB-CC60-9DDB-6905-029B5D8B7A38}"/>
              </a:ext>
            </a:extLst>
          </p:cNvPr>
          <p:cNvSpPr>
            <a:spLocks noGrp="1"/>
          </p:cNvSpPr>
          <p:nvPr>
            <p:ph type="ftr" sz="quarter" idx="12"/>
          </p:nvPr>
        </p:nvSpPr>
        <p:spPr/>
        <p:txBody>
          <a:bodyPr/>
          <a:lstStyle/>
          <a:p>
            <a:endParaRPr lang="da-DK" dirty="0"/>
          </a:p>
        </p:txBody>
      </p:sp>
      <p:sp>
        <p:nvSpPr>
          <p:cNvPr id="2" name="Title 1">
            <a:extLst>
              <a:ext uri="{FF2B5EF4-FFF2-40B4-BE49-F238E27FC236}">
                <a16:creationId xmlns:a16="http://schemas.microsoft.com/office/drawing/2014/main" id="{09096ACA-1398-9098-38E9-3E052EDEED5D}"/>
              </a:ext>
            </a:extLst>
          </p:cNvPr>
          <p:cNvSpPr>
            <a:spLocks noGrp="1"/>
          </p:cNvSpPr>
          <p:nvPr>
            <p:ph type="title" hasCustomPrompt="1"/>
          </p:nvPr>
        </p:nvSpPr>
        <p:spPr/>
        <p:txBody>
          <a:bodyPr/>
          <a:lstStyle/>
          <a:p>
            <a:r>
              <a:rPr lang="da-DK" dirty="0"/>
              <a:t>Klik for at tilføje titel</a:t>
            </a:r>
          </a:p>
        </p:txBody>
      </p:sp>
      <p:sp>
        <p:nvSpPr>
          <p:cNvPr id="8" name="Text Placeholder 7">
            <a:extLst>
              <a:ext uri="{FF2B5EF4-FFF2-40B4-BE49-F238E27FC236}">
                <a16:creationId xmlns:a16="http://schemas.microsoft.com/office/drawing/2014/main" id="{0FE1DD2D-BE0A-F97F-4546-79D731B9B64D}"/>
              </a:ext>
            </a:extLst>
          </p:cNvPr>
          <p:cNvSpPr>
            <a:spLocks noGrp="1"/>
          </p:cNvSpPr>
          <p:nvPr>
            <p:ph type="body" sz="quarter" idx="13" hasCustomPrompt="1"/>
          </p:nvPr>
        </p:nvSpPr>
        <p:spPr>
          <a:xfrm>
            <a:off x="813200" y="4475960"/>
            <a:ext cx="2437600" cy="406800"/>
          </a:xfrm>
        </p:spPr>
        <p:txBody>
          <a:bodyPr anchor="b" anchorCtr="0"/>
          <a:lstStyle>
            <a:lvl1pPr marL="0" indent="0" algn="ctr">
              <a:lnSpc>
                <a:spcPct val="90000"/>
              </a:lnSpc>
              <a:spcBef>
                <a:spcPts val="0"/>
              </a:spcBef>
              <a:spcAft>
                <a:spcPts val="0"/>
              </a:spcAft>
              <a:buFontTx/>
              <a:buNone/>
              <a:defRPr sz="1600" b="1" baseline="0">
                <a:solidFill>
                  <a:schemeClr val="accent1"/>
                </a:solidFill>
              </a:defRPr>
            </a:lvl1pPr>
            <a:lvl2pPr marL="0" indent="0">
              <a:lnSpc>
                <a:spcPct val="90000"/>
              </a:lnSpc>
              <a:spcBef>
                <a:spcPts val="0"/>
              </a:spcBef>
              <a:spcAft>
                <a:spcPts val="0"/>
              </a:spcAft>
              <a:buFontTx/>
              <a:buNone/>
              <a:defRPr sz="2000" b="1">
                <a:solidFill>
                  <a:schemeClr val="tx2"/>
                </a:solidFill>
              </a:defRPr>
            </a:lvl2pPr>
            <a:lvl3pPr marL="0" indent="0">
              <a:lnSpc>
                <a:spcPct val="90000"/>
              </a:lnSpc>
              <a:spcBef>
                <a:spcPts val="0"/>
              </a:spcBef>
              <a:spcAft>
                <a:spcPts val="0"/>
              </a:spcAft>
              <a:buFontTx/>
              <a:buNone/>
              <a:defRPr sz="2000" b="1">
                <a:solidFill>
                  <a:schemeClr val="tx2"/>
                </a:solidFill>
              </a:defRPr>
            </a:lvl3pPr>
            <a:lvl4pPr marL="0" indent="0">
              <a:lnSpc>
                <a:spcPct val="90000"/>
              </a:lnSpc>
              <a:spcBef>
                <a:spcPts val="0"/>
              </a:spcBef>
              <a:spcAft>
                <a:spcPts val="0"/>
              </a:spcAft>
              <a:buFontTx/>
              <a:buNone/>
              <a:defRPr sz="2000" b="1">
                <a:solidFill>
                  <a:schemeClr val="tx2"/>
                </a:solidFill>
              </a:defRPr>
            </a:lvl4pPr>
            <a:lvl5pPr marL="0" indent="0">
              <a:lnSpc>
                <a:spcPct val="90000"/>
              </a:lnSpc>
              <a:spcBef>
                <a:spcPts val="0"/>
              </a:spcBef>
              <a:spcAft>
                <a:spcPts val="0"/>
              </a:spcAft>
              <a:buFontTx/>
              <a:buNone/>
              <a:defRPr sz="2000" b="1">
                <a:solidFill>
                  <a:schemeClr val="tx2"/>
                </a:solidFill>
              </a:defRPr>
            </a:lvl5pPr>
            <a:lvl6pPr marL="0" indent="0">
              <a:lnSpc>
                <a:spcPct val="90000"/>
              </a:lnSpc>
              <a:spcBef>
                <a:spcPts val="0"/>
              </a:spcBef>
              <a:spcAft>
                <a:spcPts val="0"/>
              </a:spcAft>
              <a:buFontTx/>
              <a:buNone/>
              <a:defRPr sz="2000" b="1">
                <a:solidFill>
                  <a:schemeClr val="tx2"/>
                </a:solidFill>
              </a:defRPr>
            </a:lvl6pPr>
            <a:lvl7pPr marL="0" indent="0">
              <a:lnSpc>
                <a:spcPct val="90000"/>
              </a:lnSpc>
              <a:spcBef>
                <a:spcPts val="0"/>
              </a:spcBef>
              <a:spcAft>
                <a:spcPts val="0"/>
              </a:spcAft>
              <a:buFontTx/>
              <a:buNone/>
              <a:defRPr sz="2000" b="1">
                <a:solidFill>
                  <a:schemeClr val="tx2"/>
                </a:solidFill>
              </a:defRPr>
            </a:lvl7pPr>
            <a:lvl8pPr marL="0" indent="0">
              <a:lnSpc>
                <a:spcPct val="90000"/>
              </a:lnSpc>
              <a:spcBef>
                <a:spcPts val="0"/>
              </a:spcBef>
              <a:spcAft>
                <a:spcPts val="0"/>
              </a:spcAft>
              <a:buFontTx/>
              <a:buNone/>
              <a:defRPr sz="2000" b="1">
                <a:solidFill>
                  <a:schemeClr val="tx2"/>
                </a:solidFill>
              </a:defRPr>
            </a:lvl8pPr>
            <a:lvl9pPr marL="0" indent="0">
              <a:lnSpc>
                <a:spcPct val="90000"/>
              </a:lnSpc>
              <a:spcBef>
                <a:spcPts val="0"/>
              </a:spcBef>
              <a:spcAft>
                <a:spcPts val="0"/>
              </a:spcAft>
              <a:buFontTx/>
              <a:buNone/>
              <a:defRPr sz="2000" b="1">
                <a:solidFill>
                  <a:schemeClr val="tx2"/>
                </a:solidFill>
              </a:defRPr>
            </a:lvl9pPr>
          </a:lstStyle>
          <a:p>
            <a:pPr lvl="0"/>
            <a:r>
              <a:rPr lang="da-DK" noProof="0" dirty="0"/>
              <a:t>Klik for at tilføje en kort overskrift</a:t>
            </a:r>
          </a:p>
        </p:txBody>
      </p:sp>
      <p:sp>
        <p:nvSpPr>
          <p:cNvPr id="9" name="Text Placeholder 9">
            <a:extLst>
              <a:ext uri="{FF2B5EF4-FFF2-40B4-BE49-F238E27FC236}">
                <a16:creationId xmlns:a16="http://schemas.microsoft.com/office/drawing/2014/main" id="{2D934099-829D-DC4F-48FB-F639281F9410}"/>
              </a:ext>
            </a:extLst>
          </p:cNvPr>
          <p:cNvSpPr>
            <a:spLocks noGrp="1"/>
          </p:cNvSpPr>
          <p:nvPr>
            <p:ph type="body" sz="quarter" idx="14" hasCustomPrompt="1"/>
          </p:nvPr>
        </p:nvSpPr>
        <p:spPr>
          <a:xfrm>
            <a:off x="813200" y="4918760"/>
            <a:ext cx="2437600" cy="720040"/>
          </a:xfrm>
        </p:spPr>
        <p:txBody>
          <a:bodyPr/>
          <a:lstStyle>
            <a:lvl1pPr marL="0" indent="0" algn="ctr">
              <a:lnSpc>
                <a:spcPct val="100000"/>
              </a:lnSpc>
              <a:spcBef>
                <a:spcPts val="0"/>
              </a:spcBef>
              <a:spcAft>
                <a:spcPts val="600"/>
              </a:spcAft>
              <a:buFontTx/>
              <a:buNone/>
              <a:defRPr sz="1200" b="0">
                <a:solidFill>
                  <a:schemeClr val="accent1"/>
                </a:solidFill>
              </a:defRPr>
            </a:lvl1pPr>
            <a:lvl2pPr marL="0" indent="0">
              <a:lnSpc>
                <a:spcPct val="100000"/>
              </a:lnSpc>
              <a:spcBef>
                <a:spcPts val="0"/>
              </a:spcBef>
              <a:spcAft>
                <a:spcPts val="600"/>
              </a:spcAft>
              <a:buFontTx/>
              <a:buNone/>
              <a:defRPr sz="1600" b="0">
                <a:solidFill>
                  <a:schemeClr val="tx2"/>
                </a:solidFill>
              </a:defRPr>
            </a:lvl2pPr>
            <a:lvl3pPr marL="0" indent="0">
              <a:lnSpc>
                <a:spcPct val="100000"/>
              </a:lnSpc>
              <a:spcBef>
                <a:spcPts val="0"/>
              </a:spcBef>
              <a:spcAft>
                <a:spcPts val="600"/>
              </a:spcAft>
              <a:buFontTx/>
              <a:buNone/>
              <a:defRPr sz="1600" b="0">
                <a:solidFill>
                  <a:schemeClr val="tx2"/>
                </a:solidFill>
              </a:defRPr>
            </a:lvl3pPr>
            <a:lvl4pPr marL="0" indent="0">
              <a:lnSpc>
                <a:spcPct val="100000"/>
              </a:lnSpc>
              <a:spcBef>
                <a:spcPts val="0"/>
              </a:spcBef>
              <a:spcAft>
                <a:spcPts val="600"/>
              </a:spcAft>
              <a:buFontTx/>
              <a:buNone/>
              <a:defRPr sz="1600" b="0">
                <a:solidFill>
                  <a:schemeClr val="tx2"/>
                </a:solidFill>
              </a:defRPr>
            </a:lvl4pPr>
            <a:lvl5pPr marL="0" indent="0">
              <a:lnSpc>
                <a:spcPct val="100000"/>
              </a:lnSpc>
              <a:spcBef>
                <a:spcPts val="0"/>
              </a:spcBef>
              <a:spcAft>
                <a:spcPts val="600"/>
              </a:spcAft>
              <a:buFontTx/>
              <a:buNone/>
              <a:defRPr sz="1600" b="0">
                <a:solidFill>
                  <a:schemeClr val="tx2"/>
                </a:solidFill>
              </a:defRPr>
            </a:lvl5pPr>
            <a:lvl6pPr marL="0" indent="0">
              <a:lnSpc>
                <a:spcPct val="100000"/>
              </a:lnSpc>
              <a:spcBef>
                <a:spcPts val="0"/>
              </a:spcBef>
              <a:spcAft>
                <a:spcPts val="600"/>
              </a:spcAft>
              <a:buFontTx/>
              <a:buNone/>
              <a:defRPr sz="1600" b="0">
                <a:solidFill>
                  <a:schemeClr val="tx2"/>
                </a:solidFill>
              </a:defRPr>
            </a:lvl6pPr>
            <a:lvl7pPr marL="0" indent="0">
              <a:lnSpc>
                <a:spcPct val="100000"/>
              </a:lnSpc>
              <a:spcBef>
                <a:spcPts val="0"/>
              </a:spcBef>
              <a:spcAft>
                <a:spcPts val="600"/>
              </a:spcAft>
              <a:buFontTx/>
              <a:buNone/>
              <a:defRPr sz="1600" b="0">
                <a:solidFill>
                  <a:schemeClr val="tx2"/>
                </a:solidFill>
              </a:defRPr>
            </a:lvl7pPr>
            <a:lvl8pPr marL="0" indent="0">
              <a:lnSpc>
                <a:spcPct val="100000"/>
              </a:lnSpc>
              <a:spcBef>
                <a:spcPts val="0"/>
              </a:spcBef>
              <a:spcAft>
                <a:spcPts val="600"/>
              </a:spcAft>
              <a:buFontTx/>
              <a:buNone/>
              <a:defRPr sz="1600" b="0">
                <a:solidFill>
                  <a:schemeClr val="tx2"/>
                </a:solidFill>
              </a:defRPr>
            </a:lvl8pPr>
            <a:lvl9pPr marL="0" indent="0">
              <a:lnSpc>
                <a:spcPct val="100000"/>
              </a:lnSpc>
              <a:spcBef>
                <a:spcPts val="0"/>
              </a:spcBef>
              <a:spcAft>
                <a:spcPts val="600"/>
              </a:spcAft>
              <a:buFontTx/>
              <a:buNone/>
              <a:defRPr sz="1600" b="0">
                <a:solidFill>
                  <a:schemeClr val="tx2"/>
                </a:solidFill>
              </a:defRPr>
            </a:lvl9pPr>
          </a:lstStyle>
          <a:p>
            <a:pPr lvl="0"/>
            <a:r>
              <a:rPr lang="da-DK" noProof="0" dirty="0"/>
              <a:t>Klik for at tilføje tekst, der supplerer overskriften</a:t>
            </a:r>
          </a:p>
        </p:txBody>
      </p:sp>
      <p:sp>
        <p:nvSpPr>
          <p:cNvPr id="10" name="Text Placeholder 11">
            <a:extLst>
              <a:ext uri="{FF2B5EF4-FFF2-40B4-BE49-F238E27FC236}">
                <a16:creationId xmlns:a16="http://schemas.microsoft.com/office/drawing/2014/main" id="{B57948E2-0544-297E-98BE-01D21FE1B9BC}"/>
              </a:ext>
            </a:extLst>
          </p:cNvPr>
          <p:cNvSpPr>
            <a:spLocks noGrp="1"/>
          </p:cNvSpPr>
          <p:nvPr>
            <p:ph type="body" sz="quarter" idx="15" hasCustomPrompt="1"/>
          </p:nvPr>
        </p:nvSpPr>
        <p:spPr>
          <a:xfrm>
            <a:off x="4064001" y="4475960"/>
            <a:ext cx="2438403" cy="406800"/>
          </a:xfrm>
        </p:spPr>
        <p:txBody>
          <a:bodyPr anchor="b" anchorCtr="0"/>
          <a:lstStyle>
            <a:lvl1pPr marL="0" indent="0" algn="ctr">
              <a:lnSpc>
                <a:spcPct val="90000"/>
              </a:lnSpc>
              <a:spcBef>
                <a:spcPts val="0"/>
              </a:spcBef>
              <a:spcAft>
                <a:spcPts val="0"/>
              </a:spcAft>
              <a:buFontTx/>
              <a:buNone/>
              <a:defRPr sz="1600" b="1" baseline="0">
                <a:solidFill>
                  <a:schemeClr val="accent1"/>
                </a:solidFill>
              </a:defRPr>
            </a:lvl1pPr>
            <a:lvl2pPr marL="0" indent="0">
              <a:lnSpc>
                <a:spcPct val="90000"/>
              </a:lnSpc>
              <a:spcBef>
                <a:spcPts val="0"/>
              </a:spcBef>
              <a:spcAft>
                <a:spcPts val="0"/>
              </a:spcAft>
              <a:buFontTx/>
              <a:buNone/>
              <a:defRPr sz="2000" b="1">
                <a:solidFill>
                  <a:schemeClr val="tx2"/>
                </a:solidFill>
              </a:defRPr>
            </a:lvl2pPr>
            <a:lvl3pPr marL="0" indent="0">
              <a:lnSpc>
                <a:spcPct val="90000"/>
              </a:lnSpc>
              <a:spcBef>
                <a:spcPts val="0"/>
              </a:spcBef>
              <a:spcAft>
                <a:spcPts val="0"/>
              </a:spcAft>
              <a:buFontTx/>
              <a:buNone/>
              <a:defRPr sz="2000" b="1">
                <a:solidFill>
                  <a:schemeClr val="tx2"/>
                </a:solidFill>
              </a:defRPr>
            </a:lvl3pPr>
            <a:lvl4pPr marL="0" indent="0">
              <a:lnSpc>
                <a:spcPct val="90000"/>
              </a:lnSpc>
              <a:spcBef>
                <a:spcPts val="0"/>
              </a:spcBef>
              <a:spcAft>
                <a:spcPts val="0"/>
              </a:spcAft>
              <a:buFontTx/>
              <a:buNone/>
              <a:defRPr sz="2000" b="1">
                <a:solidFill>
                  <a:schemeClr val="tx2"/>
                </a:solidFill>
              </a:defRPr>
            </a:lvl4pPr>
            <a:lvl5pPr marL="0" indent="0">
              <a:lnSpc>
                <a:spcPct val="90000"/>
              </a:lnSpc>
              <a:spcBef>
                <a:spcPts val="0"/>
              </a:spcBef>
              <a:spcAft>
                <a:spcPts val="0"/>
              </a:spcAft>
              <a:buFontTx/>
              <a:buNone/>
              <a:defRPr sz="2000" b="1">
                <a:solidFill>
                  <a:schemeClr val="tx2"/>
                </a:solidFill>
              </a:defRPr>
            </a:lvl5pPr>
            <a:lvl6pPr marL="0" indent="0">
              <a:lnSpc>
                <a:spcPct val="90000"/>
              </a:lnSpc>
              <a:spcBef>
                <a:spcPts val="0"/>
              </a:spcBef>
              <a:spcAft>
                <a:spcPts val="0"/>
              </a:spcAft>
              <a:buFontTx/>
              <a:buNone/>
              <a:defRPr sz="2000" b="1">
                <a:solidFill>
                  <a:schemeClr val="tx2"/>
                </a:solidFill>
              </a:defRPr>
            </a:lvl6pPr>
            <a:lvl7pPr marL="0" indent="0">
              <a:lnSpc>
                <a:spcPct val="90000"/>
              </a:lnSpc>
              <a:spcBef>
                <a:spcPts val="0"/>
              </a:spcBef>
              <a:spcAft>
                <a:spcPts val="0"/>
              </a:spcAft>
              <a:buFontTx/>
              <a:buNone/>
              <a:defRPr sz="2000" b="1">
                <a:solidFill>
                  <a:schemeClr val="tx2"/>
                </a:solidFill>
              </a:defRPr>
            </a:lvl7pPr>
            <a:lvl8pPr marL="0" indent="0">
              <a:lnSpc>
                <a:spcPct val="90000"/>
              </a:lnSpc>
              <a:spcBef>
                <a:spcPts val="0"/>
              </a:spcBef>
              <a:spcAft>
                <a:spcPts val="0"/>
              </a:spcAft>
              <a:buFontTx/>
              <a:buNone/>
              <a:defRPr sz="2000" b="1">
                <a:solidFill>
                  <a:schemeClr val="tx2"/>
                </a:solidFill>
              </a:defRPr>
            </a:lvl8pPr>
            <a:lvl9pPr marL="0" indent="0">
              <a:lnSpc>
                <a:spcPct val="90000"/>
              </a:lnSpc>
              <a:spcBef>
                <a:spcPts val="0"/>
              </a:spcBef>
              <a:spcAft>
                <a:spcPts val="0"/>
              </a:spcAft>
              <a:buFontTx/>
              <a:buNone/>
              <a:defRPr sz="2000" b="1">
                <a:solidFill>
                  <a:schemeClr val="tx2"/>
                </a:solidFill>
              </a:defRPr>
            </a:lvl9pPr>
          </a:lstStyle>
          <a:p>
            <a:pPr lvl="0"/>
            <a:r>
              <a:rPr lang="da-DK" noProof="0" dirty="0"/>
              <a:t>Klik for at tilføje en kort overskrift</a:t>
            </a:r>
          </a:p>
        </p:txBody>
      </p:sp>
      <p:sp>
        <p:nvSpPr>
          <p:cNvPr id="11" name="Text Placeholder 13">
            <a:extLst>
              <a:ext uri="{FF2B5EF4-FFF2-40B4-BE49-F238E27FC236}">
                <a16:creationId xmlns:a16="http://schemas.microsoft.com/office/drawing/2014/main" id="{3F702000-308D-0551-45E0-1D6AA1A3CA5A}"/>
              </a:ext>
            </a:extLst>
          </p:cNvPr>
          <p:cNvSpPr>
            <a:spLocks noGrp="1"/>
          </p:cNvSpPr>
          <p:nvPr>
            <p:ph type="body" sz="quarter" idx="16" hasCustomPrompt="1"/>
          </p:nvPr>
        </p:nvSpPr>
        <p:spPr>
          <a:xfrm>
            <a:off x="4064001" y="4918760"/>
            <a:ext cx="2438403" cy="720040"/>
          </a:xfrm>
        </p:spPr>
        <p:txBody>
          <a:bodyPr/>
          <a:lstStyle>
            <a:lvl1pPr marL="0" indent="0" algn="ctr">
              <a:lnSpc>
                <a:spcPct val="100000"/>
              </a:lnSpc>
              <a:spcBef>
                <a:spcPts val="0"/>
              </a:spcBef>
              <a:spcAft>
                <a:spcPts val="600"/>
              </a:spcAft>
              <a:buFontTx/>
              <a:buNone/>
              <a:defRPr sz="1200" b="0">
                <a:solidFill>
                  <a:schemeClr val="accent1"/>
                </a:solidFill>
              </a:defRPr>
            </a:lvl1pPr>
            <a:lvl2pPr marL="0" indent="0">
              <a:lnSpc>
                <a:spcPct val="100000"/>
              </a:lnSpc>
              <a:spcBef>
                <a:spcPts val="0"/>
              </a:spcBef>
              <a:spcAft>
                <a:spcPts val="600"/>
              </a:spcAft>
              <a:buFontTx/>
              <a:buNone/>
              <a:defRPr sz="1600" b="0">
                <a:solidFill>
                  <a:schemeClr val="tx2"/>
                </a:solidFill>
              </a:defRPr>
            </a:lvl2pPr>
            <a:lvl3pPr marL="0" indent="0">
              <a:lnSpc>
                <a:spcPct val="100000"/>
              </a:lnSpc>
              <a:spcBef>
                <a:spcPts val="0"/>
              </a:spcBef>
              <a:spcAft>
                <a:spcPts val="600"/>
              </a:spcAft>
              <a:buFontTx/>
              <a:buNone/>
              <a:defRPr sz="1600" b="0">
                <a:solidFill>
                  <a:schemeClr val="tx2"/>
                </a:solidFill>
              </a:defRPr>
            </a:lvl3pPr>
            <a:lvl4pPr marL="0" indent="0">
              <a:lnSpc>
                <a:spcPct val="100000"/>
              </a:lnSpc>
              <a:spcBef>
                <a:spcPts val="0"/>
              </a:spcBef>
              <a:spcAft>
                <a:spcPts val="600"/>
              </a:spcAft>
              <a:buFontTx/>
              <a:buNone/>
              <a:defRPr sz="1600" b="0">
                <a:solidFill>
                  <a:schemeClr val="tx2"/>
                </a:solidFill>
              </a:defRPr>
            </a:lvl4pPr>
            <a:lvl5pPr marL="0" indent="0">
              <a:lnSpc>
                <a:spcPct val="100000"/>
              </a:lnSpc>
              <a:spcBef>
                <a:spcPts val="0"/>
              </a:spcBef>
              <a:spcAft>
                <a:spcPts val="600"/>
              </a:spcAft>
              <a:buFontTx/>
              <a:buNone/>
              <a:defRPr sz="1600" b="0">
                <a:solidFill>
                  <a:schemeClr val="tx2"/>
                </a:solidFill>
              </a:defRPr>
            </a:lvl5pPr>
            <a:lvl6pPr marL="0" indent="0">
              <a:lnSpc>
                <a:spcPct val="100000"/>
              </a:lnSpc>
              <a:spcBef>
                <a:spcPts val="0"/>
              </a:spcBef>
              <a:spcAft>
                <a:spcPts val="600"/>
              </a:spcAft>
              <a:buFontTx/>
              <a:buNone/>
              <a:defRPr sz="1600" b="0">
                <a:solidFill>
                  <a:schemeClr val="tx2"/>
                </a:solidFill>
              </a:defRPr>
            </a:lvl6pPr>
            <a:lvl7pPr marL="0" indent="0">
              <a:lnSpc>
                <a:spcPct val="100000"/>
              </a:lnSpc>
              <a:spcBef>
                <a:spcPts val="0"/>
              </a:spcBef>
              <a:spcAft>
                <a:spcPts val="600"/>
              </a:spcAft>
              <a:buFontTx/>
              <a:buNone/>
              <a:defRPr sz="1600" b="0">
                <a:solidFill>
                  <a:schemeClr val="tx2"/>
                </a:solidFill>
              </a:defRPr>
            </a:lvl7pPr>
            <a:lvl8pPr marL="0" indent="0">
              <a:lnSpc>
                <a:spcPct val="100000"/>
              </a:lnSpc>
              <a:spcBef>
                <a:spcPts val="0"/>
              </a:spcBef>
              <a:spcAft>
                <a:spcPts val="600"/>
              </a:spcAft>
              <a:buFontTx/>
              <a:buNone/>
              <a:defRPr sz="1600" b="0">
                <a:solidFill>
                  <a:schemeClr val="tx2"/>
                </a:solidFill>
              </a:defRPr>
            </a:lvl8pPr>
            <a:lvl9pPr marL="0" indent="0">
              <a:lnSpc>
                <a:spcPct val="100000"/>
              </a:lnSpc>
              <a:spcBef>
                <a:spcPts val="0"/>
              </a:spcBef>
              <a:spcAft>
                <a:spcPts val="600"/>
              </a:spcAft>
              <a:buFontTx/>
              <a:buNone/>
              <a:defRPr sz="1600" b="0">
                <a:solidFill>
                  <a:schemeClr val="tx2"/>
                </a:solidFill>
              </a:defRPr>
            </a:lvl9pPr>
          </a:lstStyle>
          <a:p>
            <a:pPr lvl="0"/>
            <a:r>
              <a:rPr lang="da-DK" noProof="0" dirty="0"/>
              <a:t>Klik for at tilføje tekst, der supplerer overskriften</a:t>
            </a:r>
          </a:p>
        </p:txBody>
      </p:sp>
      <p:sp>
        <p:nvSpPr>
          <p:cNvPr id="12" name="Text Placeholder 15">
            <a:extLst>
              <a:ext uri="{FF2B5EF4-FFF2-40B4-BE49-F238E27FC236}">
                <a16:creationId xmlns:a16="http://schemas.microsoft.com/office/drawing/2014/main" id="{4BFFF40C-A35B-E255-8C82-3946E4D66F0C}"/>
              </a:ext>
            </a:extLst>
          </p:cNvPr>
          <p:cNvSpPr>
            <a:spLocks noGrp="1"/>
          </p:cNvSpPr>
          <p:nvPr>
            <p:ph type="body" sz="quarter" idx="17" hasCustomPrompt="1"/>
          </p:nvPr>
        </p:nvSpPr>
        <p:spPr>
          <a:xfrm>
            <a:off x="7315203" y="4475960"/>
            <a:ext cx="2438397" cy="406800"/>
          </a:xfrm>
        </p:spPr>
        <p:txBody>
          <a:bodyPr anchor="b" anchorCtr="0"/>
          <a:lstStyle>
            <a:lvl1pPr marL="0" indent="0" algn="ctr">
              <a:lnSpc>
                <a:spcPct val="90000"/>
              </a:lnSpc>
              <a:spcBef>
                <a:spcPts val="0"/>
              </a:spcBef>
              <a:spcAft>
                <a:spcPts val="0"/>
              </a:spcAft>
              <a:buFontTx/>
              <a:buNone/>
              <a:defRPr sz="1600" b="1" baseline="0">
                <a:solidFill>
                  <a:schemeClr val="accent1"/>
                </a:solidFill>
              </a:defRPr>
            </a:lvl1pPr>
            <a:lvl2pPr marL="0" indent="0">
              <a:lnSpc>
                <a:spcPct val="90000"/>
              </a:lnSpc>
              <a:spcBef>
                <a:spcPts val="0"/>
              </a:spcBef>
              <a:spcAft>
                <a:spcPts val="0"/>
              </a:spcAft>
              <a:buFontTx/>
              <a:buNone/>
              <a:defRPr sz="2000" b="1">
                <a:solidFill>
                  <a:schemeClr val="tx2"/>
                </a:solidFill>
              </a:defRPr>
            </a:lvl2pPr>
            <a:lvl3pPr marL="0" indent="0">
              <a:lnSpc>
                <a:spcPct val="90000"/>
              </a:lnSpc>
              <a:spcBef>
                <a:spcPts val="0"/>
              </a:spcBef>
              <a:spcAft>
                <a:spcPts val="0"/>
              </a:spcAft>
              <a:buFontTx/>
              <a:buNone/>
              <a:defRPr sz="2000" b="1">
                <a:solidFill>
                  <a:schemeClr val="tx2"/>
                </a:solidFill>
              </a:defRPr>
            </a:lvl3pPr>
            <a:lvl4pPr marL="0" indent="0">
              <a:lnSpc>
                <a:spcPct val="90000"/>
              </a:lnSpc>
              <a:spcBef>
                <a:spcPts val="0"/>
              </a:spcBef>
              <a:spcAft>
                <a:spcPts val="0"/>
              </a:spcAft>
              <a:buFontTx/>
              <a:buNone/>
              <a:defRPr sz="2000" b="1">
                <a:solidFill>
                  <a:schemeClr val="tx2"/>
                </a:solidFill>
              </a:defRPr>
            </a:lvl4pPr>
            <a:lvl5pPr marL="0" indent="0">
              <a:lnSpc>
                <a:spcPct val="90000"/>
              </a:lnSpc>
              <a:spcBef>
                <a:spcPts val="0"/>
              </a:spcBef>
              <a:spcAft>
                <a:spcPts val="0"/>
              </a:spcAft>
              <a:buFontTx/>
              <a:buNone/>
              <a:defRPr sz="2000" b="1">
                <a:solidFill>
                  <a:schemeClr val="tx2"/>
                </a:solidFill>
              </a:defRPr>
            </a:lvl5pPr>
            <a:lvl6pPr marL="0" indent="0">
              <a:lnSpc>
                <a:spcPct val="90000"/>
              </a:lnSpc>
              <a:spcBef>
                <a:spcPts val="0"/>
              </a:spcBef>
              <a:spcAft>
                <a:spcPts val="0"/>
              </a:spcAft>
              <a:buFontTx/>
              <a:buNone/>
              <a:defRPr sz="2000" b="1">
                <a:solidFill>
                  <a:schemeClr val="tx2"/>
                </a:solidFill>
              </a:defRPr>
            </a:lvl6pPr>
            <a:lvl7pPr marL="0" indent="0">
              <a:lnSpc>
                <a:spcPct val="90000"/>
              </a:lnSpc>
              <a:spcBef>
                <a:spcPts val="0"/>
              </a:spcBef>
              <a:spcAft>
                <a:spcPts val="0"/>
              </a:spcAft>
              <a:buFontTx/>
              <a:buNone/>
              <a:defRPr sz="2000" b="1">
                <a:solidFill>
                  <a:schemeClr val="tx2"/>
                </a:solidFill>
              </a:defRPr>
            </a:lvl7pPr>
            <a:lvl8pPr marL="0" indent="0">
              <a:lnSpc>
                <a:spcPct val="90000"/>
              </a:lnSpc>
              <a:spcBef>
                <a:spcPts val="0"/>
              </a:spcBef>
              <a:spcAft>
                <a:spcPts val="0"/>
              </a:spcAft>
              <a:buFontTx/>
              <a:buNone/>
              <a:defRPr sz="2000" b="1">
                <a:solidFill>
                  <a:schemeClr val="tx2"/>
                </a:solidFill>
              </a:defRPr>
            </a:lvl8pPr>
            <a:lvl9pPr marL="0" indent="0">
              <a:lnSpc>
                <a:spcPct val="90000"/>
              </a:lnSpc>
              <a:spcBef>
                <a:spcPts val="0"/>
              </a:spcBef>
              <a:spcAft>
                <a:spcPts val="0"/>
              </a:spcAft>
              <a:buFontTx/>
              <a:buNone/>
              <a:defRPr sz="2000" b="1">
                <a:solidFill>
                  <a:schemeClr val="tx2"/>
                </a:solidFill>
              </a:defRPr>
            </a:lvl9pPr>
          </a:lstStyle>
          <a:p>
            <a:pPr lvl="0"/>
            <a:r>
              <a:rPr lang="da-DK" noProof="0" dirty="0"/>
              <a:t>Klik for at tilføje en kort overskrift</a:t>
            </a:r>
          </a:p>
        </p:txBody>
      </p:sp>
      <p:sp>
        <p:nvSpPr>
          <p:cNvPr id="13" name="Text Placeholder 17">
            <a:extLst>
              <a:ext uri="{FF2B5EF4-FFF2-40B4-BE49-F238E27FC236}">
                <a16:creationId xmlns:a16="http://schemas.microsoft.com/office/drawing/2014/main" id="{CDA206BF-D1EC-20DC-23A8-6B06BA4668F4}"/>
              </a:ext>
            </a:extLst>
          </p:cNvPr>
          <p:cNvSpPr>
            <a:spLocks noGrp="1"/>
          </p:cNvSpPr>
          <p:nvPr>
            <p:ph type="body" sz="quarter" idx="18" hasCustomPrompt="1"/>
          </p:nvPr>
        </p:nvSpPr>
        <p:spPr>
          <a:xfrm>
            <a:off x="7315203" y="4918760"/>
            <a:ext cx="2438397" cy="720040"/>
          </a:xfrm>
        </p:spPr>
        <p:txBody>
          <a:bodyPr/>
          <a:lstStyle>
            <a:lvl1pPr marL="0" indent="0" algn="ctr">
              <a:lnSpc>
                <a:spcPct val="100000"/>
              </a:lnSpc>
              <a:spcBef>
                <a:spcPts val="0"/>
              </a:spcBef>
              <a:spcAft>
                <a:spcPts val="600"/>
              </a:spcAft>
              <a:buFontTx/>
              <a:buNone/>
              <a:defRPr sz="1200" b="0">
                <a:solidFill>
                  <a:schemeClr val="accent1"/>
                </a:solidFill>
              </a:defRPr>
            </a:lvl1pPr>
            <a:lvl2pPr marL="0" indent="0">
              <a:lnSpc>
                <a:spcPct val="100000"/>
              </a:lnSpc>
              <a:spcBef>
                <a:spcPts val="0"/>
              </a:spcBef>
              <a:spcAft>
                <a:spcPts val="600"/>
              </a:spcAft>
              <a:buFontTx/>
              <a:buNone/>
              <a:defRPr sz="1600" b="0">
                <a:solidFill>
                  <a:schemeClr val="tx2"/>
                </a:solidFill>
              </a:defRPr>
            </a:lvl2pPr>
            <a:lvl3pPr marL="0" indent="0">
              <a:lnSpc>
                <a:spcPct val="100000"/>
              </a:lnSpc>
              <a:spcBef>
                <a:spcPts val="0"/>
              </a:spcBef>
              <a:spcAft>
                <a:spcPts val="600"/>
              </a:spcAft>
              <a:buFontTx/>
              <a:buNone/>
              <a:defRPr sz="1600" b="0">
                <a:solidFill>
                  <a:schemeClr val="tx2"/>
                </a:solidFill>
              </a:defRPr>
            </a:lvl3pPr>
            <a:lvl4pPr marL="0" indent="0">
              <a:lnSpc>
                <a:spcPct val="100000"/>
              </a:lnSpc>
              <a:spcBef>
                <a:spcPts val="0"/>
              </a:spcBef>
              <a:spcAft>
                <a:spcPts val="600"/>
              </a:spcAft>
              <a:buFontTx/>
              <a:buNone/>
              <a:defRPr sz="1600" b="0">
                <a:solidFill>
                  <a:schemeClr val="tx2"/>
                </a:solidFill>
              </a:defRPr>
            </a:lvl4pPr>
            <a:lvl5pPr marL="0" indent="0">
              <a:lnSpc>
                <a:spcPct val="100000"/>
              </a:lnSpc>
              <a:spcBef>
                <a:spcPts val="0"/>
              </a:spcBef>
              <a:spcAft>
                <a:spcPts val="600"/>
              </a:spcAft>
              <a:buFontTx/>
              <a:buNone/>
              <a:defRPr sz="1600" b="0">
                <a:solidFill>
                  <a:schemeClr val="tx2"/>
                </a:solidFill>
              </a:defRPr>
            </a:lvl5pPr>
            <a:lvl6pPr marL="0" indent="0">
              <a:lnSpc>
                <a:spcPct val="100000"/>
              </a:lnSpc>
              <a:spcBef>
                <a:spcPts val="0"/>
              </a:spcBef>
              <a:spcAft>
                <a:spcPts val="600"/>
              </a:spcAft>
              <a:buFontTx/>
              <a:buNone/>
              <a:defRPr sz="1600" b="0">
                <a:solidFill>
                  <a:schemeClr val="tx2"/>
                </a:solidFill>
              </a:defRPr>
            </a:lvl6pPr>
            <a:lvl7pPr marL="0" indent="0">
              <a:lnSpc>
                <a:spcPct val="100000"/>
              </a:lnSpc>
              <a:spcBef>
                <a:spcPts val="0"/>
              </a:spcBef>
              <a:spcAft>
                <a:spcPts val="600"/>
              </a:spcAft>
              <a:buFontTx/>
              <a:buNone/>
              <a:defRPr sz="1600" b="0">
                <a:solidFill>
                  <a:schemeClr val="tx2"/>
                </a:solidFill>
              </a:defRPr>
            </a:lvl7pPr>
            <a:lvl8pPr marL="0" indent="0">
              <a:lnSpc>
                <a:spcPct val="100000"/>
              </a:lnSpc>
              <a:spcBef>
                <a:spcPts val="0"/>
              </a:spcBef>
              <a:spcAft>
                <a:spcPts val="600"/>
              </a:spcAft>
              <a:buFontTx/>
              <a:buNone/>
              <a:defRPr sz="1600" b="0">
                <a:solidFill>
                  <a:schemeClr val="tx2"/>
                </a:solidFill>
              </a:defRPr>
            </a:lvl8pPr>
            <a:lvl9pPr marL="0" indent="0">
              <a:lnSpc>
                <a:spcPct val="100000"/>
              </a:lnSpc>
              <a:spcBef>
                <a:spcPts val="0"/>
              </a:spcBef>
              <a:spcAft>
                <a:spcPts val="600"/>
              </a:spcAft>
              <a:buFontTx/>
              <a:buNone/>
              <a:defRPr sz="1600" b="0">
                <a:solidFill>
                  <a:schemeClr val="tx2"/>
                </a:solidFill>
              </a:defRPr>
            </a:lvl9pPr>
          </a:lstStyle>
          <a:p>
            <a:pPr lvl="0"/>
            <a:r>
              <a:rPr lang="da-DK" noProof="0" dirty="0"/>
              <a:t>Klik for at tilføje tekst, der supplerer overskriften</a:t>
            </a:r>
          </a:p>
        </p:txBody>
      </p:sp>
      <p:sp>
        <p:nvSpPr>
          <p:cNvPr id="19" name="Picture Placeholder 18">
            <a:extLst>
              <a:ext uri="{FF2B5EF4-FFF2-40B4-BE49-F238E27FC236}">
                <a16:creationId xmlns:a16="http://schemas.microsoft.com/office/drawing/2014/main" id="{0704B4FD-B023-3CFD-725B-17F74B00FD36}"/>
              </a:ext>
            </a:extLst>
          </p:cNvPr>
          <p:cNvSpPr>
            <a:spLocks noGrp="1"/>
          </p:cNvSpPr>
          <p:nvPr>
            <p:ph type="pic" sz="quarter" idx="22" hasCustomPrompt="1"/>
          </p:nvPr>
        </p:nvSpPr>
        <p:spPr>
          <a:xfrm>
            <a:off x="925000" y="2035358"/>
            <a:ext cx="2214000" cy="2214000"/>
          </a:xfrm>
        </p:spPr>
        <p:txBody>
          <a:bodyPr/>
          <a:lstStyle>
            <a:lvl1pPr marL="0" indent="0" algn="ctr">
              <a:buNone/>
              <a:defRPr sz="1000"/>
            </a:lvl1pPr>
          </a:lstStyle>
          <a:p>
            <a:r>
              <a:rPr lang="da-DK" dirty="0"/>
              <a:t>Indsæt ikon: Kopiér ikon fra ikon-slide                                 Klik på rammen, indsæt kopieret ikon</a:t>
            </a:r>
          </a:p>
        </p:txBody>
      </p:sp>
      <p:sp>
        <p:nvSpPr>
          <p:cNvPr id="20" name="Picture Placeholder 20">
            <a:extLst>
              <a:ext uri="{FF2B5EF4-FFF2-40B4-BE49-F238E27FC236}">
                <a16:creationId xmlns:a16="http://schemas.microsoft.com/office/drawing/2014/main" id="{59949894-2196-BD5D-1FE3-BC8BD182D7C9}"/>
              </a:ext>
            </a:extLst>
          </p:cNvPr>
          <p:cNvSpPr>
            <a:spLocks noGrp="1"/>
          </p:cNvSpPr>
          <p:nvPr>
            <p:ph type="pic" sz="quarter" idx="23" hasCustomPrompt="1"/>
          </p:nvPr>
        </p:nvSpPr>
        <p:spPr>
          <a:xfrm>
            <a:off x="4176201" y="2035358"/>
            <a:ext cx="2214000" cy="2214000"/>
          </a:xfrm>
        </p:spPr>
        <p:txBody>
          <a:bodyPr/>
          <a:lstStyle>
            <a:lvl1pPr marL="0" indent="0" algn="ctr">
              <a:buNone/>
              <a:defRPr sz="1000"/>
            </a:lvl1pPr>
          </a:lstStyle>
          <a:p>
            <a:r>
              <a:rPr lang="da-DK" dirty="0"/>
              <a:t>Indsæt ikon: Kopiér ikon fra ikon-slide                                 Klik på rammen, indsæt kopieret ikon</a:t>
            </a:r>
          </a:p>
        </p:txBody>
      </p:sp>
      <p:sp>
        <p:nvSpPr>
          <p:cNvPr id="21" name="Picture Placeholder 22">
            <a:extLst>
              <a:ext uri="{FF2B5EF4-FFF2-40B4-BE49-F238E27FC236}">
                <a16:creationId xmlns:a16="http://schemas.microsoft.com/office/drawing/2014/main" id="{8CC8A025-9457-A328-0794-42B73FAF7FB5}"/>
              </a:ext>
            </a:extLst>
          </p:cNvPr>
          <p:cNvSpPr>
            <a:spLocks noGrp="1"/>
          </p:cNvSpPr>
          <p:nvPr>
            <p:ph type="pic" sz="quarter" idx="24" hasCustomPrompt="1"/>
          </p:nvPr>
        </p:nvSpPr>
        <p:spPr>
          <a:xfrm>
            <a:off x="7434190" y="2035358"/>
            <a:ext cx="2214000" cy="2214000"/>
          </a:xfrm>
        </p:spPr>
        <p:txBody>
          <a:bodyPr/>
          <a:lstStyle>
            <a:lvl1pPr marL="0" indent="0" algn="ctr">
              <a:buNone/>
              <a:defRPr sz="1000"/>
            </a:lvl1pPr>
          </a:lstStyle>
          <a:p>
            <a:r>
              <a:rPr lang="da-DK" dirty="0"/>
              <a:t>Indsæt ikon: Kopiér ikon fra ikon-slide                                 Klik på rammen, indsæt kopieret ikon</a:t>
            </a:r>
          </a:p>
        </p:txBody>
      </p:sp>
    </p:spTree>
    <p:extLst>
      <p:ext uri="{BB962C8B-B14F-4D97-AF65-F5344CB8AC3E}">
        <p14:creationId xmlns:p14="http://schemas.microsoft.com/office/powerpoint/2010/main" val="231561426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Kun overskri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DCBCB9-EF2E-470C-9EE7-EF220DB3612D}"/>
              </a:ext>
            </a:extLst>
          </p:cNvPr>
          <p:cNvSpPr>
            <a:spLocks noGrp="1"/>
          </p:cNvSpPr>
          <p:nvPr>
            <p:ph type="title" hasCustomPrompt="1"/>
          </p:nvPr>
        </p:nvSpPr>
        <p:spPr/>
        <p:txBody>
          <a:bodyPr/>
          <a:lstStyle/>
          <a:p>
            <a:r>
              <a:rPr lang="da-DK" dirty="0"/>
              <a:t>Klik for at tilføje titel</a:t>
            </a:r>
          </a:p>
        </p:txBody>
      </p:sp>
      <p:sp>
        <p:nvSpPr>
          <p:cNvPr id="3" name="Date Placeholder 2" hidden="1">
            <a:extLst>
              <a:ext uri="{FF2B5EF4-FFF2-40B4-BE49-F238E27FC236}">
                <a16:creationId xmlns:a16="http://schemas.microsoft.com/office/drawing/2014/main" id="{40169EEB-5B02-4B75-ABB0-8FF564EA8BE7}"/>
              </a:ext>
            </a:extLst>
          </p:cNvPr>
          <p:cNvSpPr>
            <a:spLocks noGrp="1"/>
          </p:cNvSpPr>
          <p:nvPr>
            <p:ph type="dt" sz="half" idx="10"/>
          </p:nvPr>
        </p:nvSpPr>
        <p:spPr/>
        <p:txBody>
          <a:bodyPr/>
          <a:lstStyle/>
          <a:p>
            <a:fld id="{4A3C8DFB-3355-4659-9ED7-DAC70A73CE6A}" type="datetime2">
              <a:rPr lang="da-DK" smtClean="0"/>
              <a:t>4. november 2026</a:t>
            </a:fld>
            <a:endParaRPr lang="da-DK" dirty="0"/>
          </a:p>
        </p:txBody>
      </p:sp>
      <p:sp>
        <p:nvSpPr>
          <p:cNvPr id="4" name="Footer Placeholder 3" hidden="1">
            <a:extLst>
              <a:ext uri="{FF2B5EF4-FFF2-40B4-BE49-F238E27FC236}">
                <a16:creationId xmlns:a16="http://schemas.microsoft.com/office/drawing/2014/main" id="{B2E9BD92-B04F-449B-9B60-A6209A4F91B2}"/>
              </a:ext>
            </a:extLst>
          </p:cNvPr>
          <p:cNvSpPr>
            <a:spLocks noGrp="1"/>
          </p:cNvSpPr>
          <p:nvPr>
            <p:ph type="ftr" sz="quarter" idx="11"/>
          </p:nvPr>
        </p:nvSpPr>
        <p:spPr/>
        <p:txBody>
          <a:bodyPr/>
          <a:lstStyle/>
          <a:p>
            <a:endParaRPr lang="da-DK" dirty="0"/>
          </a:p>
        </p:txBody>
      </p:sp>
      <p:sp>
        <p:nvSpPr>
          <p:cNvPr id="5" name="Slide Number Placeholder 4">
            <a:extLst>
              <a:ext uri="{FF2B5EF4-FFF2-40B4-BE49-F238E27FC236}">
                <a16:creationId xmlns:a16="http://schemas.microsoft.com/office/drawing/2014/main" id="{16D7F971-40C1-4E91-93E4-6F358578743E}"/>
              </a:ext>
            </a:extLst>
          </p:cNvPr>
          <p:cNvSpPr>
            <a:spLocks noGrp="1"/>
          </p:cNvSpPr>
          <p:nvPr>
            <p:ph type="sldNum" sz="quarter" idx="12"/>
          </p:nvPr>
        </p:nvSpPr>
        <p:spPr/>
        <p:txBody>
          <a:body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345088864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5" name="Date Placeholder 4" hidden="1">
            <a:extLst>
              <a:ext uri="{FF2B5EF4-FFF2-40B4-BE49-F238E27FC236}">
                <a16:creationId xmlns:a16="http://schemas.microsoft.com/office/drawing/2014/main" id="{86F8E326-C08F-4A91-AC39-AC597CF03DB9}"/>
              </a:ext>
            </a:extLst>
          </p:cNvPr>
          <p:cNvSpPr>
            <a:spLocks noGrp="1"/>
          </p:cNvSpPr>
          <p:nvPr>
            <p:ph type="dt" sz="half" idx="10"/>
          </p:nvPr>
        </p:nvSpPr>
        <p:spPr/>
        <p:txBody>
          <a:bodyPr/>
          <a:lstStyle/>
          <a:p>
            <a:fld id="{4027B451-24B7-478B-B3CE-569A8D47EA04}" type="datetime2">
              <a:rPr lang="da-DK" smtClean="0"/>
              <a:t>4. november 2026</a:t>
            </a:fld>
            <a:endParaRPr lang="da-DK" dirty="0"/>
          </a:p>
        </p:txBody>
      </p:sp>
      <p:sp>
        <p:nvSpPr>
          <p:cNvPr id="6" name="Footer Placeholder 5" hidden="1">
            <a:extLst>
              <a:ext uri="{FF2B5EF4-FFF2-40B4-BE49-F238E27FC236}">
                <a16:creationId xmlns:a16="http://schemas.microsoft.com/office/drawing/2014/main" id="{BFC1E843-D1B7-4A1B-88E0-600F68E23555}"/>
              </a:ext>
            </a:extLst>
          </p:cNvPr>
          <p:cNvSpPr>
            <a:spLocks noGrp="1"/>
          </p:cNvSpPr>
          <p:nvPr>
            <p:ph type="ftr" sz="quarter" idx="11"/>
          </p:nvPr>
        </p:nvSpPr>
        <p:spPr/>
        <p:txBody>
          <a:bodyPr/>
          <a:lstStyle/>
          <a:p>
            <a:endParaRPr lang="da-DK" dirty="0"/>
          </a:p>
        </p:txBody>
      </p:sp>
      <p:sp>
        <p:nvSpPr>
          <p:cNvPr id="7" name="Slide Number Placeholder 6">
            <a:extLst>
              <a:ext uri="{FF2B5EF4-FFF2-40B4-BE49-F238E27FC236}">
                <a16:creationId xmlns:a16="http://schemas.microsoft.com/office/drawing/2014/main" id="{06FD6CF0-63E8-4640-A2FA-617A92A15763}"/>
              </a:ext>
            </a:extLst>
          </p:cNvPr>
          <p:cNvSpPr>
            <a:spLocks noGrp="1"/>
          </p:cNvSpPr>
          <p:nvPr>
            <p:ph type="sldNum" sz="quarter" idx="12"/>
          </p:nvPr>
        </p:nvSpPr>
        <p:spPr/>
        <p:txBody>
          <a:body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284394888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1_Tom">
    <p:bg>
      <p:bgPr>
        <a:solidFill>
          <a:srgbClr val="003087"/>
        </a:solidFill>
        <a:effectLst/>
      </p:bgPr>
    </p:bg>
    <p:spTree>
      <p:nvGrpSpPr>
        <p:cNvPr id="1" name=""/>
        <p:cNvGrpSpPr/>
        <p:nvPr/>
      </p:nvGrpSpPr>
      <p:grpSpPr>
        <a:xfrm>
          <a:off x="0" y="0"/>
          <a:ext cx="0" cy="0"/>
          <a:chOff x="0" y="0"/>
          <a:chExt cx="0" cy="0"/>
        </a:xfrm>
      </p:grpSpPr>
      <p:sp>
        <p:nvSpPr>
          <p:cNvPr id="5" name="Date Placeholder 4" hidden="1">
            <a:extLst>
              <a:ext uri="{FF2B5EF4-FFF2-40B4-BE49-F238E27FC236}">
                <a16:creationId xmlns:a16="http://schemas.microsoft.com/office/drawing/2014/main" id="{86F8E326-C08F-4A91-AC39-AC597CF03DB9}"/>
              </a:ext>
            </a:extLst>
          </p:cNvPr>
          <p:cNvSpPr>
            <a:spLocks noGrp="1"/>
          </p:cNvSpPr>
          <p:nvPr>
            <p:ph type="dt" sz="half" idx="10"/>
          </p:nvPr>
        </p:nvSpPr>
        <p:spPr/>
        <p:txBody>
          <a:bodyPr/>
          <a:lstStyle/>
          <a:p>
            <a:fld id="{4027B451-24B7-478B-B3CE-569A8D47EA04}" type="datetime2">
              <a:rPr lang="da-DK" smtClean="0"/>
              <a:t>4. november 2026</a:t>
            </a:fld>
            <a:endParaRPr lang="da-DK" dirty="0"/>
          </a:p>
        </p:txBody>
      </p:sp>
      <p:sp>
        <p:nvSpPr>
          <p:cNvPr id="6" name="Footer Placeholder 5" hidden="1">
            <a:extLst>
              <a:ext uri="{FF2B5EF4-FFF2-40B4-BE49-F238E27FC236}">
                <a16:creationId xmlns:a16="http://schemas.microsoft.com/office/drawing/2014/main" id="{BFC1E843-D1B7-4A1B-88E0-600F68E23555}"/>
              </a:ext>
            </a:extLst>
          </p:cNvPr>
          <p:cNvSpPr>
            <a:spLocks noGrp="1"/>
          </p:cNvSpPr>
          <p:nvPr>
            <p:ph type="ftr" sz="quarter" idx="11"/>
          </p:nvPr>
        </p:nvSpPr>
        <p:spPr/>
        <p:txBody>
          <a:bodyPr/>
          <a:lstStyle/>
          <a:p>
            <a:endParaRPr lang="da-DK" dirty="0"/>
          </a:p>
        </p:txBody>
      </p:sp>
      <p:sp>
        <p:nvSpPr>
          <p:cNvPr id="2" name="Rektangel 1"/>
          <p:cNvSpPr/>
          <p:nvPr userDrawn="1"/>
        </p:nvSpPr>
        <p:spPr>
          <a:xfrm>
            <a:off x="0" y="6276975"/>
            <a:ext cx="2524125" cy="581025"/>
          </a:xfrm>
          <a:prstGeom prst="rect">
            <a:avLst/>
          </a:prstGeom>
          <a:solidFill>
            <a:srgbClr val="003087"/>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162000" tIns="162000" rIns="162000" bIns="162000" rtlCol="0" anchor="t">
            <a:noAutofit/>
          </a:bodyPr>
          <a:lstStyle/>
          <a:p>
            <a:pPr algn="l"/>
            <a:endParaRPr lang="da-DK" sz="1600" spc="-10" baseline="0" dirty="0" err="1">
              <a:solidFill>
                <a:schemeClr val="accent1"/>
              </a:solidFill>
            </a:endParaRPr>
          </a:p>
        </p:txBody>
      </p:sp>
      <p:sp>
        <p:nvSpPr>
          <p:cNvPr id="10" name="Slide Number Placeholder 5"/>
          <p:cNvSpPr>
            <a:spLocks noGrp="1"/>
          </p:cNvSpPr>
          <p:nvPr>
            <p:ph type="sldNum" sz="quarter" idx="4"/>
          </p:nvPr>
        </p:nvSpPr>
        <p:spPr>
          <a:xfrm>
            <a:off x="11379200" y="6475024"/>
            <a:ext cx="406399" cy="126000"/>
          </a:xfrm>
          <a:prstGeom prst="rect">
            <a:avLst/>
          </a:prstGeom>
        </p:spPr>
        <p:txBody>
          <a:bodyPr vert="horz" lIns="0" tIns="0" rIns="0" bIns="0" rtlCol="0" anchor="ctr" anchorCtr="0"/>
          <a:lstStyle>
            <a:lvl1pPr algn="r">
              <a:defRPr sz="1100">
                <a:solidFill>
                  <a:schemeClr val="bg1"/>
                </a:solidFill>
              </a:defRPr>
            </a:lvl1pPr>
          </a:lstStyle>
          <a:p>
            <a:fld id="{24C8C45C-947F-4981-8B3F-4F32E973C901}" type="slidenum">
              <a:rPr lang="da-DK" smtClean="0"/>
              <a:pPr/>
              <a:t>‹nr.›</a:t>
            </a:fld>
            <a:endParaRPr lang="da-DK" dirty="0"/>
          </a:p>
        </p:txBody>
      </p:sp>
      <p:pic>
        <p:nvPicPr>
          <p:cNvPr id="11" name="Billede 10"/>
          <p:cNvPicPr>
            <a:picLocks noChangeAspect="1"/>
          </p:cNvPicPr>
          <p:nvPr userDrawn="1"/>
        </p:nvPicPr>
        <p:blipFill rotWithShape="1">
          <a:blip r:embed="rId2" cstate="hqprint">
            <a:extLst>
              <a:ext uri="{28A0092B-C50C-407E-A947-70E740481C1C}">
                <a14:useLocalDpi xmlns:a14="http://schemas.microsoft.com/office/drawing/2010/main" val="0"/>
              </a:ext>
            </a:extLst>
          </a:blip>
          <a:srcRect l="10441" t="35305" r="11195" b="37523"/>
          <a:stretch/>
        </p:blipFill>
        <p:spPr>
          <a:xfrm>
            <a:off x="404813" y="6297883"/>
            <a:ext cx="2059032" cy="339705"/>
          </a:xfrm>
          <a:prstGeom prst="rect">
            <a:avLst/>
          </a:prstGeom>
        </p:spPr>
      </p:pic>
    </p:spTree>
    <p:extLst>
      <p:ext uri="{BB962C8B-B14F-4D97-AF65-F5344CB8AC3E}">
        <p14:creationId xmlns:p14="http://schemas.microsoft.com/office/powerpoint/2010/main" val="18348563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Afslutning">
    <p:spTree>
      <p:nvGrpSpPr>
        <p:cNvPr id="1" name=""/>
        <p:cNvGrpSpPr/>
        <p:nvPr/>
      </p:nvGrpSpPr>
      <p:grpSpPr>
        <a:xfrm>
          <a:off x="0" y="0"/>
          <a:ext cx="0" cy="0"/>
          <a:chOff x="0" y="0"/>
          <a:chExt cx="0" cy="0"/>
        </a:xfrm>
      </p:grpSpPr>
      <p:sp>
        <p:nvSpPr>
          <p:cNvPr id="20" name="Title Placeholder 1">
            <a:extLst>
              <a:ext uri="{FF2B5EF4-FFF2-40B4-BE49-F238E27FC236}">
                <a16:creationId xmlns:a16="http://schemas.microsoft.com/office/drawing/2014/main" id="{6F066AF5-6029-1709-3A20-48E6D1FEEDEC}"/>
              </a:ext>
            </a:extLst>
          </p:cNvPr>
          <p:cNvSpPr>
            <a:spLocks noGrp="1"/>
          </p:cNvSpPr>
          <p:nvPr>
            <p:ph type="title" hasCustomPrompt="1"/>
          </p:nvPr>
        </p:nvSpPr>
        <p:spPr>
          <a:xfrm>
            <a:off x="812800" y="2032000"/>
            <a:ext cx="7315200" cy="1085649"/>
          </a:xfrm>
          <a:prstGeom prst="rect">
            <a:avLst/>
          </a:prstGeom>
        </p:spPr>
        <p:txBody>
          <a:bodyPr vert="horz" lIns="0" tIns="0" rIns="194400" bIns="0" rtlCol="0" anchor="t">
            <a:noAutofit/>
          </a:bodyPr>
          <a:lstStyle>
            <a:lvl1pPr>
              <a:defRPr sz="4200">
                <a:solidFill>
                  <a:schemeClr val="accent1"/>
                </a:solidFill>
              </a:defRPr>
            </a:lvl1pPr>
          </a:lstStyle>
          <a:p>
            <a:r>
              <a:rPr lang="da-DK" dirty="0">
                <a:effectLst/>
              </a:rPr>
              <a:t>Skriv fx: Tak for i dag</a:t>
            </a:r>
            <a:endParaRPr lang="da-DK" dirty="0"/>
          </a:p>
        </p:txBody>
      </p:sp>
      <p:sp>
        <p:nvSpPr>
          <p:cNvPr id="36" name="Text Placeholder 5">
            <a:extLst>
              <a:ext uri="{FF2B5EF4-FFF2-40B4-BE49-F238E27FC236}">
                <a16:creationId xmlns:a16="http://schemas.microsoft.com/office/drawing/2014/main" id="{EB3F7EF8-2B20-4958-9792-9750B64D4278}"/>
              </a:ext>
            </a:extLst>
          </p:cNvPr>
          <p:cNvSpPr>
            <a:spLocks noGrp="1"/>
          </p:cNvSpPr>
          <p:nvPr>
            <p:ph type="body" sz="quarter" idx="12" hasCustomPrompt="1"/>
          </p:nvPr>
        </p:nvSpPr>
        <p:spPr>
          <a:xfrm>
            <a:off x="812800" y="3254021"/>
            <a:ext cx="7316186" cy="528181"/>
          </a:xfrm>
        </p:spPr>
        <p:txBody>
          <a:bodyPr/>
          <a:lstStyle>
            <a:lvl1pPr marL="0" indent="0">
              <a:lnSpc>
                <a:spcPct val="80000"/>
              </a:lnSpc>
              <a:buNone/>
              <a:defRPr/>
            </a:lvl1pPr>
          </a:lstStyle>
          <a:p>
            <a:pPr lvl="0"/>
            <a:r>
              <a:rPr lang="da-DK" dirty="0"/>
              <a:t>Klik for at tilføje ekstra tekst til at supplere overskriften</a:t>
            </a:r>
          </a:p>
        </p:txBody>
      </p:sp>
      <p:sp>
        <p:nvSpPr>
          <p:cNvPr id="38" name="Text Placeholder 7">
            <a:extLst>
              <a:ext uri="{FF2B5EF4-FFF2-40B4-BE49-F238E27FC236}">
                <a16:creationId xmlns:a16="http://schemas.microsoft.com/office/drawing/2014/main" id="{68988A66-B42E-E0AC-041B-13CC2123F141}"/>
              </a:ext>
            </a:extLst>
          </p:cNvPr>
          <p:cNvSpPr>
            <a:spLocks noGrp="1"/>
          </p:cNvSpPr>
          <p:nvPr>
            <p:ph type="body" sz="quarter" idx="13" hasCustomPrompt="1"/>
          </p:nvPr>
        </p:nvSpPr>
        <p:spPr>
          <a:xfrm>
            <a:off x="812395" y="4411366"/>
            <a:ext cx="4064405" cy="180000"/>
          </a:xfrm>
        </p:spPr>
        <p:txBody>
          <a:bodyPr anchor="b" anchorCtr="0">
            <a:noAutofit/>
          </a:bodyPr>
          <a:lstStyle>
            <a:lvl1pPr marL="0" indent="0">
              <a:buNone/>
              <a:defRPr sz="1200"/>
            </a:lvl1pPr>
          </a:lstStyle>
          <a:p>
            <a:pPr lvl="0"/>
            <a:r>
              <a:rPr lang="da-DK" noProof="0" dirty="0"/>
              <a:t>Klik for at tilføje fornavn, efternavn</a:t>
            </a:r>
          </a:p>
        </p:txBody>
      </p:sp>
      <p:sp>
        <p:nvSpPr>
          <p:cNvPr id="2" name="Text Placeholder 9">
            <a:extLst>
              <a:ext uri="{FF2B5EF4-FFF2-40B4-BE49-F238E27FC236}">
                <a16:creationId xmlns:a16="http://schemas.microsoft.com/office/drawing/2014/main" id="{816FCBC4-BA5C-FCD8-0DBF-59A04C6DBA19}"/>
              </a:ext>
            </a:extLst>
          </p:cNvPr>
          <p:cNvSpPr>
            <a:spLocks noGrp="1"/>
          </p:cNvSpPr>
          <p:nvPr>
            <p:ph type="body" sz="quarter" idx="15" hasCustomPrompt="1"/>
          </p:nvPr>
        </p:nvSpPr>
        <p:spPr>
          <a:xfrm>
            <a:off x="812395" y="4619173"/>
            <a:ext cx="4064405" cy="180000"/>
          </a:xfrm>
        </p:spPr>
        <p:txBody>
          <a:bodyPr>
            <a:noAutofit/>
          </a:bodyPr>
          <a:lstStyle>
            <a:lvl1pPr marL="0" indent="0">
              <a:buNone/>
              <a:defRPr sz="1200">
                <a:solidFill>
                  <a:schemeClr val="tx1">
                    <a:lumMod val="50000"/>
                    <a:lumOff val="50000"/>
                  </a:schemeClr>
                </a:solidFill>
              </a:defRPr>
            </a:lvl1pPr>
          </a:lstStyle>
          <a:p>
            <a:pPr lvl="0"/>
            <a:r>
              <a:rPr lang="da-DK" noProof="0" dirty="0"/>
              <a:t>Klik for at tilføje stilling</a:t>
            </a:r>
          </a:p>
        </p:txBody>
      </p:sp>
      <p:sp>
        <p:nvSpPr>
          <p:cNvPr id="3" name="Text Placeholder 11">
            <a:extLst>
              <a:ext uri="{FF2B5EF4-FFF2-40B4-BE49-F238E27FC236}">
                <a16:creationId xmlns:a16="http://schemas.microsoft.com/office/drawing/2014/main" id="{CED3786C-2238-F7D8-137B-EBE3508FFBCA}"/>
              </a:ext>
            </a:extLst>
          </p:cNvPr>
          <p:cNvSpPr>
            <a:spLocks noGrp="1"/>
          </p:cNvSpPr>
          <p:nvPr>
            <p:ph type="body" sz="quarter" idx="16" hasCustomPrompt="1"/>
          </p:nvPr>
        </p:nvSpPr>
        <p:spPr>
          <a:xfrm>
            <a:off x="812395" y="4993235"/>
            <a:ext cx="4064405" cy="180000"/>
          </a:xfrm>
        </p:spPr>
        <p:txBody>
          <a:bodyPr anchor="b" anchorCtr="0">
            <a:noAutofit/>
          </a:bodyPr>
          <a:lstStyle>
            <a:lvl1pPr marL="0" indent="0">
              <a:buNone/>
              <a:defRPr sz="1200"/>
            </a:lvl1pPr>
          </a:lstStyle>
          <a:p>
            <a:pPr lvl="0"/>
            <a:r>
              <a:rPr lang="da-DK" noProof="0" dirty="0"/>
              <a:t>Klik for at tilføje mail@bm.dk</a:t>
            </a:r>
          </a:p>
        </p:txBody>
      </p:sp>
      <p:sp>
        <p:nvSpPr>
          <p:cNvPr id="4" name="Text Placeholder 13">
            <a:extLst>
              <a:ext uri="{FF2B5EF4-FFF2-40B4-BE49-F238E27FC236}">
                <a16:creationId xmlns:a16="http://schemas.microsoft.com/office/drawing/2014/main" id="{B50BA853-A991-18CC-E829-93C1AEF7EFEB}"/>
              </a:ext>
            </a:extLst>
          </p:cNvPr>
          <p:cNvSpPr>
            <a:spLocks noGrp="1"/>
          </p:cNvSpPr>
          <p:nvPr>
            <p:ph type="body" sz="quarter" idx="17" hasCustomPrompt="1"/>
          </p:nvPr>
        </p:nvSpPr>
        <p:spPr>
          <a:xfrm>
            <a:off x="812395" y="5218459"/>
            <a:ext cx="4064405" cy="180000"/>
          </a:xfrm>
        </p:spPr>
        <p:txBody>
          <a:bodyPr>
            <a:noAutofit/>
          </a:bodyPr>
          <a:lstStyle>
            <a:lvl1pPr marL="0" indent="0">
              <a:buNone/>
              <a:defRPr sz="1200"/>
            </a:lvl1pPr>
          </a:lstStyle>
          <a:p>
            <a:pPr lvl="0"/>
            <a:r>
              <a:rPr lang="da-DK" noProof="0" dirty="0"/>
              <a:t>Klik for at tilføje +45 00 00 00 00</a:t>
            </a:r>
          </a:p>
        </p:txBody>
      </p:sp>
      <p:sp>
        <p:nvSpPr>
          <p:cNvPr id="40" name="Text Placeholder 15">
            <a:extLst>
              <a:ext uri="{FF2B5EF4-FFF2-40B4-BE49-F238E27FC236}">
                <a16:creationId xmlns:a16="http://schemas.microsoft.com/office/drawing/2014/main" id="{D1B06B06-88AB-865B-69A7-AE02379BCCEA}"/>
              </a:ext>
            </a:extLst>
          </p:cNvPr>
          <p:cNvSpPr>
            <a:spLocks noGrp="1"/>
          </p:cNvSpPr>
          <p:nvPr>
            <p:ph type="body" sz="quarter" idx="14" hasCustomPrompt="1"/>
          </p:nvPr>
        </p:nvSpPr>
        <p:spPr>
          <a:xfrm>
            <a:off x="812394" y="5864629"/>
            <a:ext cx="4064406" cy="180000"/>
          </a:xfrm>
        </p:spPr>
        <p:txBody>
          <a:bodyPr wrap="square">
            <a:noAutofit/>
          </a:bodyPr>
          <a:lstStyle>
            <a:lvl1pPr marL="0" indent="0">
              <a:buNone/>
              <a:defRPr sz="1200"/>
            </a:lvl1pPr>
          </a:lstStyle>
          <a:p>
            <a:pPr lvl="0"/>
            <a:r>
              <a:rPr lang="da-DK" dirty="0"/>
              <a:t>Klik for at tilføje dato, fx: ”1. januar 2023”</a:t>
            </a:r>
          </a:p>
        </p:txBody>
      </p:sp>
      <p:sp>
        <p:nvSpPr>
          <p:cNvPr id="12" name="Date Placeholder 11" hidden="1">
            <a:extLst>
              <a:ext uri="{FF2B5EF4-FFF2-40B4-BE49-F238E27FC236}">
                <a16:creationId xmlns:a16="http://schemas.microsoft.com/office/drawing/2014/main" id="{011723D4-0DF9-3E6B-6530-932E80764986}"/>
              </a:ext>
            </a:extLst>
          </p:cNvPr>
          <p:cNvSpPr>
            <a:spLocks noGrp="1"/>
          </p:cNvSpPr>
          <p:nvPr>
            <p:ph type="dt" sz="half" idx="18"/>
          </p:nvPr>
        </p:nvSpPr>
        <p:spPr/>
        <p:txBody>
          <a:bodyPr/>
          <a:lstStyle/>
          <a:p>
            <a:fld id="{6C7860DD-C0F3-424C-8394-002DB7A09D39}" type="datetime2">
              <a:rPr lang="da-DK" smtClean="0"/>
              <a:t>4. november 2026</a:t>
            </a:fld>
            <a:endParaRPr lang="da-DK" dirty="0"/>
          </a:p>
        </p:txBody>
      </p:sp>
      <p:sp>
        <p:nvSpPr>
          <p:cNvPr id="13" name="Footer Placeholder 12" hidden="1">
            <a:extLst>
              <a:ext uri="{FF2B5EF4-FFF2-40B4-BE49-F238E27FC236}">
                <a16:creationId xmlns:a16="http://schemas.microsoft.com/office/drawing/2014/main" id="{63FC0650-7421-F726-0BEB-C260B3FB82C0}"/>
              </a:ext>
            </a:extLst>
          </p:cNvPr>
          <p:cNvSpPr>
            <a:spLocks noGrp="1"/>
          </p:cNvSpPr>
          <p:nvPr>
            <p:ph type="ftr" sz="quarter" idx="19"/>
          </p:nvPr>
        </p:nvSpPr>
        <p:spPr/>
        <p:txBody>
          <a:bodyPr/>
          <a:lstStyle/>
          <a:p>
            <a:endParaRPr lang="da-DK" dirty="0"/>
          </a:p>
        </p:txBody>
      </p:sp>
      <p:sp>
        <p:nvSpPr>
          <p:cNvPr id="14" name="Slide Number Placeholder 13">
            <a:extLst>
              <a:ext uri="{FF2B5EF4-FFF2-40B4-BE49-F238E27FC236}">
                <a16:creationId xmlns:a16="http://schemas.microsoft.com/office/drawing/2014/main" id="{58BDB077-B0BE-FAD2-AD98-E90F6BC61E13}"/>
              </a:ext>
            </a:extLst>
          </p:cNvPr>
          <p:cNvSpPr>
            <a:spLocks noGrp="1"/>
          </p:cNvSpPr>
          <p:nvPr>
            <p:ph type="sldNum" sz="quarter" idx="20"/>
          </p:nvPr>
        </p:nvSpPr>
        <p:spPr/>
        <p:txBody>
          <a:bodyPr/>
          <a:lstStyle/>
          <a:p>
            <a:fld id="{24C8C45C-947F-4981-8B3F-4F32E973C901}" type="slidenum">
              <a:rPr lang="da-DK" smtClean="0"/>
              <a:pPr/>
              <a:t>‹nr.›</a:t>
            </a:fld>
            <a:endParaRPr lang="da-DK" dirty="0"/>
          </a:p>
        </p:txBody>
      </p:sp>
      <p:pic>
        <p:nvPicPr>
          <p:cNvPr id="7" name="Graphic 6">
            <a:extLst>
              <a:ext uri="{FF2B5EF4-FFF2-40B4-BE49-F238E27FC236}">
                <a16:creationId xmlns:a16="http://schemas.microsoft.com/office/drawing/2014/main" id="{B523DA1E-3957-23ED-AE6A-9E625B8666A6}"/>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128000" y="2740444"/>
            <a:ext cx="3251200" cy="2898356"/>
          </a:xfrm>
          <a:prstGeom prst="rect">
            <a:avLst/>
          </a:prstGeom>
        </p:spPr>
      </p:pic>
      <p:pic>
        <p:nvPicPr>
          <p:cNvPr id="15" name="Billede 14">
            <a:extLst>
              <a:ext uri="{FF2B5EF4-FFF2-40B4-BE49-F238E27FC236}">
                <a16:creationId xmlns:a16="http://schemas.microsoft.com/office/drawing/2014/main" id="{64008EA0-0B8B-4E25-8F22-39B12A1E2F5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17599" y="409893"/>
            <a:ext cx="2495596" cy="806400"/>
          </a:xfrm>
          <a:prstGeom prst="rect">
            <a:avLst/>
          </a:prstGeom>
        </p:spPr>
      </p:pic>
    </p:spTree>
    <p:extLst>
      <p:ext uri="{BB962C8B-B14F-4D97-AF65-F5344CB8AC3E}">
        <p14:creationId xmlns:p14="http://schemas.microsoft.com/office/powerpoint/2010/main" val="2587485574"/>
      </p:ext>
    </p:extLst>
  </p:cSld>
  <p:clrMapOvr>
    <a:masterClrMapping/>
  </p:clrMapOvr>
  <p:extLst>
    <p:ext uri="{DCECCB84-F9BA-43D5-87BE-67443E8EF086}">
      <p15:sldGuideLst xmlns:p15="http://schemas.microsoft.com/office/powerpoint/2012/main"/>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Brugerguide">
    <p:spTree>
      <p:nvGrpSpPr>
        <p:cNvPr id="1" name=""/>
        <p:cNvGrpSpPr/>
        <p:nvPr/>
      </p:nvGrpSpPr>
      <p:grpSpPr>
        <a:xfrm>
          <a:off x="0" y="0"/>
          <a:ext cx="0" cy="0"/>
          <a:chOff x="0" y="0"/>
          <a:chExt cx="0" cy="0"/>
        </a:xfrm>
      </p:grpSpPr>
      <p:sp>
        <p:nvSpPr>
          <p:cNvPr id="9" name="Fast overskrift"/>
          <p:cNvSpPr txBox="1"/>
          <p:nvPr userDrawn="1"/>
        </p:nvSpPr>
        <p:spPr>
          <a:xfrm>
            <a:off x="812801" y="448713"/>
            <a:ext cx="10566400" cy="650171"/>
          </a:xfrm>
          <a:prstGeom prst="rect">
            <a:avLst/>
          </a:prstGeom>
          <a:noFill/>
        </p:spPr>
        <p:txBody>
          <a:bodyPr wrap="square" lIns="0" tIns="0" rIns="0" bIns="0" rtlCol="0" anchor="t" anchorCtr="0">
            <a:noAutofit/>
          </a:bodyPr>
          <a:lstStyle/>
          <a:p>
            <a:r>
              <a:rPr lang="da-DK" sz="3200" b="0" noProof="1">
                <a:solidFill>
                  <a:schemeClr val="tx1"/>
                </a:solidFill>
                <a:latin typeface="+mj-lt"/>
                <a:cs typeface="Arial" panose="020B0604020202020204" pitchFamily="34" charset="0"/>
              </a:rPr>
              <a:t>TIPS &amp; TRICKS - DIN BRUGERGUIDE</a:t>
            </a:r>
          </a:p>
        </p:txBody>
      </p:sp>
      <p:sp>
        <p:nvSpPr>
          <p:cNvPr id="27" name="Text Box 2">
            <a:extLst>
              <a:ext uri="{FF2B5EF4-FFF2-40B4-BE49-F238E27FC236}">
                <a16:creationId xmlns:a16="http://schemas.microsoft.com/office/drawing/2014/main" id="{1E86B7E7-F87D-4375-BAE3-34A81C5D0F8B}"/>
              </a:ext>
            </a:extLst>
          </p:cNvPr>
          <p:cNvSpPr txBox="1">
            <a:spLocks noChangeArrowheads="1"/>
          </p:cNvSpPr>
          <p:nvPr userDrawn="1"/>
        </p:nvSpPr>
        <p:spPr bwMode="auto">
          <a:xfrm>
            <a:off x="812801" y="1614980"/>
            <a:ext cx="2448910" cy="409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da-DK" sz="1600" dirty="0">
                <a:latin typeface="+mn-lt"/>
                <a:cs typeface="Arial" panose="020B0604020202020204" pitchFamily="34" charset="0"/>
              </a:rPr>
              <a:t>SLIDES &amp; LAYOUTS</a:t>
            </a:r>
            <a:br>
              <a:rPr lang="da-DK" sz="1600" dirty="0">
                <a:latin typeface="+mn-lt"/>
                <a:cs typeface="Arial" panose="020B0604020202020204" pitchFamily="34" charset="0"/>
              </a:rPr>
            </a:br>
            <a:br>
              <a:rPr lang="da-DK" sz="1600" dirty="0">
                <a:latin typeface="+mn-lt"/>
                <a:cs typeface="Arial" panose="020B0604020202020204" pitchFamily="34" charset="0"/>
              </a:rPr>
            </a:br>
            <a:r>
              <a:rPr lang="da-DK" altLang="da-DK" sz="900" b="0" noProof="1">
                <a:solidFill>
                  <a:schemeClr val="tx1"/>
                </a:solidFill>
                <a:latin typeface="+mn-lt"/>
                <a:cs typeface="Arial" panose="020B0604020202020204" pitchFamily="34" charset="0"/>
              </a:rPr>
              <a:t>Klik på menupunktet </a:t>
            </a:r>
            <a:r>
              <a:rPr lang="da-DK" altLang="da-DK" sz="900" b="1" noProof="1">
                <a:solidFill>
                  <a:schemeClr val="tx1"/>
                </a:solidFill>
                <a:latin typeface="+mn-lt"/>
                <a:cs typeface="Arial" panose="020B0604020202020204" pitchFamily="34" charset="0"/>
              </a:rPr>
              <a:t>Nyt Slide </a:t>
            </a:r>
            <a:r>
              <a:rPr lang="da-DK" altLang="da-DK" sz="900" b="0" noProof="1">
                <a:solidFill>
                  <a:schemeClr val="tx1"/>
                </a:solidFill>
                <a:latin typeface="+mn-lt"/>
                <a:cs typeface="Arial" panose="020B0604020202020204" pitchFamily="34" charset="0"/>
              </a:rPr>
              <a:t>i </a:t>
            </a:r>
            <a:r>
              <a:rPr lang="da-DK" altLang="da-DK" sz="900" b="1" noProof="1">
                <a:solidFill>
                  <a:schemeClr val="tx1"/>
                </a:solidFill>
                <a:latin typeface="+mn-lt"/>
                <a:cs typeface="Arial" panose="020B0604020202020204" pitchFamily="34" charset="0"/>
              </a:rPr>
              <a:t>Hjem</a:t>
            </a:r>
            <a:r>
              <a:rPr lang="da-DK" altLang="da-DK" sz="900" b="0" noProof="1">
                <a:solidFill>
                  <a:schemeClr val="tx1"/>
                </a:solidFill>
                <a:latin typeface="+mn-lt"/>
                <a:cs typeface="Arial" panose="020B0604020202020204" pitchFamily="34" charset="0"/>
              </a:rPr>
              <a:t> fanen for at indsætte nyt slide.</a:t>
            </a:r>
            <a:br>
              <a:rPr lang="da-DK" altLang="da-DK" sz="900" b="0" noProof="1">
                <a:solidFill>
                  <a:schemeClr val="tx1"/>
                </a:solidFill>
                <a:latin typeface="+mn-lt"/>
                <a:cs typeface="Arial" panose="020B0604020202020204" pitchFamily="34" charset="0"/>
              </a:rPr>
            </a:br>
            <a:br>
              <a:rPr lang="da-DK" altLang="da-DK" sz="900" b="0" noProof="1">
                <a:solidFill>
                  <a:schemeClr val="tx1"/>
                </a:solidFill>
                <a:latin typeface="+mn-lt"/>
                <a:cs typeface="Arial" panose="020B0604020202020204" pitchFamily="34" charset="0"/>
              </a:rPr>
            </a:br>
            <a:r>
              <a:rPr lang="da-DK" altLang="da-DK" sz="900" b="1" noProof="1">
                <a:solidFill>
                  <a:schemeClr val="tx1"/>
                </a:solidFill>
                <a:latin typeface="+mn-lt"/>
                <a:cs typeface="Arial" panose="020B0604020202020204" pitchFamily="34" charset="0"/>
              </a:rPr>
              <a:t>Ændre layout</a:t>
            </a:r>
            <a:endParaRPr lang="da-DK" altLang="da-DK" sz="900" b="0" noProof="1">
              <a:solidFill>
                <a:schemeClr val="tx1"/>
              </a:solidFill>
              <a:latin typeface="+mn-lt"/>
              <a:cs typeface="Arial" panose="020B0604020202020204" pitchFamily="34" charset="0"/>
            </a:endParaRPr>
          </a:p>
          <a:p>
            <a:pPr eaLnBrk="1" hangingPunct="1">
              <a:spcAft>
                <a:spcPts val="600"/>
              </a:spcAft>
              <a:defRPr/>
            </a:pPr>
            <a:r>
              <a:rPr lang="da-DK" altLang="da-DK" sz="900" b="0" noProof="1">
                <a:solidFill>
                  <a:schemeClr val="tx1"/>
                </a:solidFill>
                <a:latin typeface="+mn-lt"/>
                <a:cs typeface="Arial" panose="020B0604020202020204" pitchFamily="34" charset="0"/>
              </a:rPr>
              <a:t>Klik på pilen</a:t>
            </a:r>
            <a:r>
              <a:rPr lang="da-DK" altLang="da-DK" sz="900" b="0" baseline="0" noProof="1">
                <a:solidFill>
                  <a:schemeClr val="tx1"/>
                </a:solidFill>
                <a:latin typeface="+mn-lt"/>
                <a:cs typeface="Arial" panose="020B0604020202020204" pitchFamily="34" charset="0"/>
              </a:rPr>
              <a:t> ved siden af </a:t>
            </a:r>
            <a:r>
              <a:rPr lang="da-DK" altLang="da-DK" sz="900" b="1" baseline="0" noProof="1">
                <a:solidFill>
                  <a:schemeClr val="tx1"/>
                </a:solidFill>
                <a:latin typeface="+mn-lt"/>
                <a:cs typeface="Arial" panose="020B0604020202020204" pitchFamily="34" charset="0"/>
              </a:rPr>
              <a:t>Layout</a:t>
            </a:r>
            <a:br>
              <a:rPr lang="da-DK" altLang="da-DK" sz="900" b="0" baseline="0" noProof="1">
                <a:solidFill>
                  <a:schemeClr val="tx1"/>
                </a:solidFill>
                <a:latin typeface="+mn-lt"/>
                <a:cs typeface="Arial" panose="020B0604020202020204" pitchFamily="34" charset="0"/>
              </a:rPr>
            </a:br>
            <a:r>
              <a:rPr lang="da-DK" altLang="da-DK" sz="900" b="0" baseline="0" noProof="1">
                <a:solidFill>
                  <a:schemeClr val="tx1"/>
                </a:solidFill>
                <a:latin typeface="+mn-lt"/>
                <a:cs typeface="Arial" panose="020B0604020202020204" pitchFamily="34" charset="0"/>
              </a:rPr>
              <a:t>for at få vist en dropdown-menu af </a:t>
            </a:r>
            <a:br>
              <a:rPr lang="da-DK" altLang="da-DK" sz="900" b="0" baseline="0" noProof="1">
                <a:solidFill>
                  <a:schemeClr val="tx1"/>
                </a:solidFill>
                <a:latin typeface="+mn-lt"/>
                <a:cs typeface="Arial" panose="020B0604020202020204" pitchFamily="34" charset="0"/>
              </a:rPr>
            </a:br>
            <a:r>
              <a:rPr lang="da-DK" altLang="da-DK" sz="900" b="0" baseline="0" noProof="1">
                <a:solidFill>
                  <a:schemeClr val="tx1"/>
                </a:solidFill>
                <a:latin typeface="+mn-lt"/>
                <a:cs typeface="Arial" panose="020B0604020202020204" pitchFamily="34" charset="0"/>
              </a:rPr>
              <a:t>mulige slides-layout.</a:t>
            </a:r>
            <a:endParaRPr lang="da-DK" altLang="da-DK" sz="900" b="0" noProof="1">
              <a:solidFill>
                <a:schemeClr val="tx1"/>
              </a:solidFill>
              <a:latin typeface="+mn-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endParaRPr lang="da-DK" sz="1600" dirty="0">
              <a:latin typeface="+mn-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da-DK" sz="1600" dirty="0">
                <a:latin typeface="+mn-lt"/>
                <a:cs typeface="Arial" panose="020B0604020202020204" pitchFamily="34" charset="0"/>
              </a:rPr>
              <a:t>TYPOGRAFIER</a:t>
            </a:r>
            <a:endParaRPr lang="da-DK" altLang="da-DK" sz="1600" b="0" noProof="1">
              <a:solidFill>
                <a:schemeClr val="tx1"/>
              </a:solidFill>
              <a:latin typeface="+mn-lt"/>
              <a:cs typeface="Arial" panose="020B0604020202020204" pitchFamily="34" charset="0"/>
            </a:endParaRPr>
          </a:p>
          <a:p>
            <a:pPr eaLnBrk="1" hangingPunct="1">
              <a:spcAft>
                <a:spcPts val="600"/>
              </a:spcAft>
              <a:defRPr/>
            </a:pPr>
            <a:r>
              <a:rPr lang="da-DK" altLang="da-DK" sz="900" b="0" noProof="1">
                <a:solidFill>
                  <a:schemeClr val="tx1"/>
                </a:solidFill>
                <a:latin typeface="+mn-lt"/>
                <a:cs typeface="Arial" panose="020B0604020202020204" pitchFamily="34" charset="0"/>
              </a:rPr>
              <a:t>Brug</a:t>
            </a:r>
            <a:r>
              <a:rPr lang="da-DK" altLang="da-DK" sz="900" b="1" noProof="1">
                <a:solidFill>
                  <a:schemeClr val="tx1"/>
                </a:solidFill>
                <a:latin typeface="+mn-lt"/>
                <a:cs typeface="Arial" panose="020B0604020202020204" pitchFamily="34" charset="0"/>
              </a:rPr>
              <a:t> TAB </a:t>
            </a:r>
            <a:r>
              <a:rPr lang="da-DK" altLang="da-DK" sz="900" b="0" noProof="1">
                <a:solidFill>
                  <a:schemeClr val="tx1"/>
                </a:solidFill>
                <a:latin typeface="+mn-lt"/>
                <a:cs typeface="Arial" panose="020B0604020202020204" pitchFamily="34" charset="0"/>
              </a:rPr>
              <a:t>for at gå frem i tekst-niveauer. Klik </a:t>
            </a:r>
            <a:r>
              <a:rPr lang="da-DK" altLang="da-DK" sz="900" b="1" noProof="1">
                <a:solidFill>
                  <a:schemeClr val="tx1"/>
                </a:solidFill>
                <a:latin typeface="+mn-lt"/>
                <a:cs typeface="Arial" panose="020B0604020202020204" pitchFamily="34" charset="0"/>
              </a:rPr>
              <a:t>ENTER </a:t>
            </a:r>
            <a:r>
              <a:rPr lang="da-DK" altLang="da-DK" sz="900" b="0" noProof="1">
                <a:solidFill>
                  <a:schemeClr val="tx1"/>
                </a:solidFill>
                <a:latin typeface="+mn-lt"/>
                <a:cs typeface="Arial" panose="020B0604020202020204" pitchFamily="34" charset="0"/>
              </a:rPr>
              <a:t>og</a:t>
            </a:r>
            <a:r>
              <a:rPr lang="da-DK" altLang="da-DK" sz="900" b="0" baseline="0" noProof="1">
                <a:solidFill>
                  <a:schemeClr val="tx1"/>
                </a:solidFill>
                <a:latin typeface="+mn-lt"/>
                <a:cs typeface="Arial" panose="020B0604020202020204" pitchFamily="34" charset="0"/>
              </a:rPr>
              <a:t> </a:t>
            </a:r>
            <a:r>
              <a:rPr lang="da-DK" altLang="da-DK" sz="900" b="0" noProof="1">
                <a:solidFill>
                  <a:schemeClr val="tx1"/>
                </a:solidFill>
                <a:latin typeface="+mn-lt"/>
                <a:cs typeface="Arial" panose="020B0604020202020204" pitchFamily="34" charset="0"/>
              </a:rPr>
              <a:t>derefter </a:t>
            </a:r>
            <a:r>
              <a:rPr lang="da-DK" altLang="da-DK" sz="900" b="1" noProof="1">
                <a:solidFill>
                  <a:schemeClr val="tx1"/>
                </a:solidFill>
                <a:latin typeface="+mn-lt"/>
                <a:cs typeface="Arial" panose="020B0604020202020204" pitchFamily="34" charset="0"/>
              </a:rPr>
              <a:t>TAB</a:t>
            </a:r>
            <a:r>
              <a:rPr lang="da-DK" altLang="da-DK" sz="900" b="0" noProof="1">
                <a:solidFill>
                  <a:schemeClr val="tx1"/>
                </a:solidFill>
                <a:latin typeface="+mn-lt"/>
                <a:cs typeface="Arial" panose="020B0604020202020204" pitchFamily="34" charset="0"/>
              </a:rPr>
              <a:t> for at skifte fra et niveau til det næste.</a:t>
            </a:r>
          </a:p>
          <a:p>
            <a:pPr eaLnBrk="1" hangingPunct="1">
              <a:spcAft>
                <a:spcPts val="600"/>
              </a:spcAft>
              <a:defRPr/>
            </a:pPr>
            <a:r>
              <a:rPr lang="da-DK" altLang="da-DK" sz="900" b="0" kern="1200" noProof="1">
                <a:solidFill>
                  <a:schemeClr val="tx1"/>
                </a:solidFill>
                <a:latin typeface="Arial" charset="0"/>
                <a:ea typeface="+mn-ea"/>
                <a:cs typeface="Arial" panose="020B0604020202020204" pitchFamily="34" charset="0"/>
              </a:rPr>
              <a:t>Brug </a:t>
            </a:r>
            <a:r>
              <a:rPr lang="da-DK" altLang="da-DK" sz="900" b="1" kern="1200" noProof="1">
                <a:solidFill>
                  <a:schemeClr val="tx1"/>
                </a:solidFill>
                <a:latin typeface="Arial" charset="0"/>
                <a:ea typeface="+mn-ea"/>
                <a:cs typeface="Arial" panose="020B0604020202020204" pitchFamily="34" charset="0"/>
              </a:rPr>
              <a:t>SHIFT+TAB  </a:t>
            </a:r>
            <a:r>
              <a:rPr lang="da-DK" altLang="da-DK" sz="900" b="0" kern="1200" noProof="1">
                <a:solidFill>
                  <a:schemeClr val="tx1"/>
                </a:solidFill>
                <a:latin typeface="Arial" charset="0"/>
                <a:ea typeface="+mn-ea"/>
                <a:cs typeface="Arial" panose="020B0604020202020204" pitchFamily="34" charset="0"/>
              </a:rPr>
              <a:t>f</a:t>
            </a:r>
            <a:r>
              <a:rPr lang="da-DK" altLang="da-DK" sz="900" b="0" noProof="1">
                <a:solidFill>
                  <a:schemeClr val="tx1"/>
                </a:solidFill>
                <a:latin typeface="+mn-lt"/>
                <a:cs typeface="Arial" panose="020B0604020202020204" pitchFamily="34" charset="0"/>
              </a:rPr>
              <a:t>or at gå tilbage i tekst-niveauer. </a:t>
            </a:r>
          </a:p>
          <a:p>
            <a:pPr eaLnBrk="1" hangingPunct="1">
              <a:spcAft>
                <a:spcPts val="600"/>
              </a:spcAft>
              <a:defRPr/>
            </a:pPr>
            <a:r>
              <a:rPr lang="da-DK" altLang="da-DK" sz="900" b="0" noProof="1">
                <a:solidFill>
                  <a:schemeClr val="tx1"/>
                </a:solidFill>
                <a:latin typeface="+mn-lt"/>
                <a:cs typeface="Arial" panose="020B0604020202020204" pitchFamily="34" charset="0"/>
              </a:rPr>
              <a:t>Alternativt kan du bruge </a:t>
            </a:r>
            <a:r>
              <a:rPr lang="da-DK" altLang="da-DK" sz="900" b="1" noProof="1">
                <a:solidFill>
                  <a:schemeClr val="tx1"/>
                </a:solidFill>
                <a:latin typeface="+mn-lt"/>
                <a:cs typeface="Arial" panose="020B0604020202020204" pitchFamily="34" charset="0"/>
              </a:rPr>
              <a:t>Forøg</a:t>
            </a:r>
            <a:r>
              <a:rPr lang="da-DK" altLang="da-DK" sz="900" b="0" noProof="1">
                <a:solidFill>
                  <a:schemeClr val="tx1"/>
                </a:solidFill>
                <a:latin typeface="+mn-lt"/>
                <a:cs typeface="Arial" panose="020B0604020202020204" pitchFamily="34" charset="0"/>
              </a:rPr>
              <a:t> og </a:t>
            </a:r>
            <a:r>
              <a:rPr lang="da-DK" altLang="da-DK" sz="900" b="1" noProof="1">
                <a:solidFill>
                  <a:schemeClr val="tx1"/>
                </a:solidFill>
                <a:latin typeface="+mn-lt"/>
                <a:cs typeface="Arial" panose="020B0604020202020204" pitchFamily="34" charset="0"/>
              </a:rPr>
              <a:t>Formindsk</a:t>
            </a:r>
            <a:r>
              <a:rPr lang="da-DK" altLang="da-DK" sz="900" b="0" noProof="1">
                <a:solidFill>
                  <a:schemeClr val="tx1"/>
                </a:solidFill>
                <a:latin typeface="+mn-lt"/>
                <a:cs typeface="Arial" panose="020B0604020202020204" pitchFamily="34" charset="0"/>
              </a:rPr>
              <a:t> listeniveau.</a:t>
            </a:r>
          </a:p>
          <a:p>
            <a:pPr eaLnBrk="1" hangingPunct="1">
              <a:spcAft>
                <a:spcPts val="600"/>
              </a:spcAft>
              <a:defRPr/>
            </a:pPr>
            <a:r>
              <a:rPr lang="da-DK" sz="900" b="1" noProof="1">
                <a:latin typeface="+mn-lt"/>
                <a:cs typeface="Arial" panose="020B0604020202020204" pitchFamily="34" charset="0"/>
              </a:rPr>
              <a:t>TIP: Brug</a:t>
            </a:r>
            <a:r>
              <a:rPr lang="da-DK" sz="900" b="1" baseline="0" noProof="1">
                <a:latin typeface="+mn-lt"/>
                <a:cs typeface="Arial" panose="020B0604020202020204" pitchFamily="34" charset="0"/>
              </a:rPr>
              <a:t> bullet-knappen</a:t>
            </a:r>
            <a:endParaRPr lang="da-DK" sz="900" b="1" noProof="1">
              <a:latin typeface="+mn-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da-DK" altLang="da-DK" sz="900" b="0" noProof="1">
                <a:solidFill>
                  <a:schemeClr val="tx1"/>
                </a:solidFill>
                <a:latin typeface="+mn-lt"/>
                <a:cs typeface="Arial" panose="020B0604020202020204" pitchFamily="34" charset="0"/>
              </a:rPr>
              <a:t>Fjern bullet for almindelig tekst.</a:t>
            </a:r>
            <a:br>
              <a:rPr lang="da-DK" altLang="da-DK" sz="900" b="0" noProof="1">
                <a:solidFill>
                  <a:schemeClr val="tx1"/>
                </a:solidFill>
                <a:latin typeface="+mn-lt"/>
                <a:cs typeface="Arial" panose="020B0604020202020204" pitchFamily="34" charset="0"/>
              </a:rPr>
            </a:br>
            <a:r>
              <a:rPr lang="da-DK" altLang="da-DK" sz="900" b="0" noProof="1">
                <a:solidFill>
                  <a:schemeClr val="tx1"/>
                </a:solidFill>
                <a:latin typeface="+mn-lt"/>
                <a:cs typeface="Arial" panose="020B0604020202020204" pitchFamily="34" charset="0"/>
              </a:rPr>
              <a:t>Klik på bullet-knappen for at sætte korrekt bullet igen.</a:t>
            </a:r>
          </a:p>
        </p:txBody>
      </p:sp>
      <p:sp>
        <p:nvSpPr>
          <p:cNvPr id="28" name="Text Box 3">
            <a:extLst>
              <a:ext uri="{FF2B5EF4-FFF2-40B4-BE49-F238E27FC236}">
                <a16:creationId xmlns:a16="http://schemas.microsoft.com/office/drawing/2014/main" id="{F5D76AC5-956B-497C-88E2-05290D3AAF8A}"/>
              </a:ext>
            </a:extLst>
          </p:cNvPr>
          <p:cNvSpPr txBox="1">
            <a:spLocks noChangeArrowheads="1"/>
          </p:cNvSpPr>
          <p:nvPr userDrawn="1"/>
        </p:nvSpPr>
        <p:spPr bwMode="auto">
          <a:xfrm>
            <a:off x="4498493" y="1614980"/>
            <a:ext cx="2448911" cy="3862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auto">
              <a:spcBef>
                <a:spcPts val="1200"/>
              </a:spcBef>
              <a:spcAft>
                <a:spcPts val="600"/>
              </a:spcAft>
              <a:buFont typeface="+mj-lt"/>
              <a:buNone/>
              <a:defRPr/>
            </a:pPr>
            <a:r>
              <a:rPr lang="da-DK" sz="900" b="1" noProof="1">
                <a:solidFill>
                  <a:schemeClr val="tx1"/>
                </a:solidFill>
                <a:latin typeface="+mn-lt"/>
                <a:cs typeface="Arial" panose="020B0604020202020204" pitchFamily="34" charset="0"/>
              </a:rPr>
              <a:t>Nulstil slide</a:t>
            </a:r>
          </a:p>
          <a:p>
            <a:pPr marL="0" marR="0" indent="0" algn="l" defTabSz="914400" rtl="0" eaLnBrk="1" fontAlgn="auto" latinLnBrk="0" hangingPunct="1">
              <a:lnSpc>
                <a:spcPct val="100000"/>
              </a:lnSpc>
              <a:spcBef>
                <a:spcPts val="0"/>
              </a:spcBef>
              <a:spcAft>
                <a:spcPts val="600"/>
              </a:spcAft>
              <a:buClrTx/>
              <a:buSzTx/>
              <a:buFont typeface="+mj-lt"/>
              <a:buNone/>
              <a:tabLst/>
              <a:defRPr/>
            </a:pPr>
            <a:r>
              <a:rPr lang="da-DK" altLang="da-DK" sz="900" b="1" noProof="1">
                <a:solidFill>
                  <a:schemeClr val="tx1"/>
                </a:solidFill>
                <a:latin typeface="+mn-lt"/>
                <a:cs typeface="Arial" panose="020B0604020202020204" pitchFamily="34" charset="0"/>
              </a:rPr>
              <a:t>1. </a:t>
            </a:r>
            <a:r>
              <a:rPr lang="da-DK" altLang="da-DK" sz="900" b="0" noProof="1">
                <a:solidFill>
                  <a:schemeClr val="tx1"/>
                </a:solidFill>
                <a:latin typeface="+mn-lt"/>
                <a:cs typeface="Arial" panose="020B0604020202020204" pitchFamily="34" charset="0"/>
              </a:rPr>
              <a:t>Klik på </a:t>
            </a:r>
            <a:r>
              <a:rPr lang="da-DK" altLang="da-DK" sz="900" b="1" noProof="1">
                <a:solidFill>
                  <a:schemeClr val="tx1"/>
                </a:solidFill>
                <a:latin typeface="+mn-lt"/>
                <a:cs typeface="Arial" panose="020B0604020202020204" pitchFamily="34" charset="0"/>
              </a:rPr>
              <a:t>Hjem</a:t>
            </a:r>
            <a:r>
              <a:rPr lang="da-DK" altLang="da-DK" sz="900" b="0" noProof="1">
                <a:solidFill>
                  <a:schemeClr val="tx1"/>
                </a:solidFill>
                <a:latin typeface="+mn-lt"/>
                <a:cs typeface="Arial" panose="020B0604020202020204" pitchFamily="34" charset="0"/>
              </a:rPr>
              <a:t> knappen.</a:t>
            </a:r>
          </a:p>
          <a:p>
            <a:pPr marL="0" marR="0" indent="0" algn="l" defTabSz="914400" rtl="0" eaLnBrk="1" fontAlgn="auto" latinLnBrk="0" hangingPunct="1">
              <a:lnSpc>
                <a:spcPct val="100000"/>
              </a:lnSpc>
              <a:spcBef>
                <a:spcPts val="0"/>
              </a:spcBef>
              <a:spcAft>
                <a:spcPts val="600"/>
              </a:spcAft>
              <a:buClrTx/>
              <a:buSzTx/>
              <a:buFont typeface="+mj-lt"/>
              <a:buNone/>
              <a:tabLst/>
              <a:defRPr/>
            </a:pPr>
            <a:r>
              <a:rPr lang="da-DK" altLang="da-DK" sz="900" b="1" noProof="1">
                <a:solidFill>
                  <a:schemeClr val="tx1"/>
                </a:solidFill>
                <a:latin typeface="+mn-lt"/>
                <a:cs typeface="Arial" panose="020B0604020202020204" pitchFamily="34" charset="0"/>
              </a:rPr>
              <a:t>2. </a:t>
            </a:r>
            <a:r>
              <a:rPr lang="da-DK" altLang="da-DK" sz="900" b="0" noProof="1">
                <a:solidFill>
                  <a:schemeClr val="tx1"/>
                </a:solidFill>
                <a:latin typeface="+mn-lt"/>
                <a:cs typeface="Arial" panose="020B0604020202020204" pitchFamily="34" charset="0"/>
              </a:rPr>
              <a:t>Vælg </a:t>
            </a:r>
            <a:r>
              <a:rPr lang="da-DK" altLang="da-DK" sz="900" b="1" noProof="1">
                <a:solidFill>
                  <a:schemeClr val="tx1"/>
                </a:solidFill>
                <a:latin typeface="+mn-lt"/>
                <a:cs typeface="Arial" panose="020B0604020202020204" pitchFamily="34" charset="0"/>
              </a:rPr>
              <a:t>Nulstil</a:t>
            </a:r>
            <a:r>
              <a:rPr lang="da-DK" altLang="da-DK" sz="900" b="0" noProof="1">
                <a:solidFill>
                  <a:schemeClr val="tx1"/>
                </a:solidFill>
                <a:latin typeface="+mn-lt"/>
                <a:cs typeface="Arial" panose="020B0604020202020204" pitchFamily="34" charset="0"/>
              </a:rPr>
              <a:t> for at nulstille placering, størrelse og formatering af pladsholdere til layoutets oprindelige design i </a:t>
            </a:r>
            <a:r>
              <a:rPr lang="da-DK" altLang="da-DK" sz="900" b="1" noProof="1">
                <a:solidFill>
                  <a:schemeClr val="tx1"/>
                </a:solidFill>
                <a:latin typeface="+mn-lt"/>
                <a:cs typeface="Arial" panose="020B0604020202020204" pitchFamily="34" charset="0"/>
              </a:rPr>
              <a:t>Hjem</a:t>
            </a:r>
            <a:r>
              <a:rPr lang="da-DK" altLang="da-DK" sz="900" b="0" noProof="1">
                <a:solidFill>
                  <a:schemeClr val="tx1"/>
                </a:solidFill>
                <a:latin typeface="+mn-lt"/>
                <a:cs typeface="Arial" panose="020B0604020202020204" pitchFamily="34" charset="0"/>
              </a:rPr>
              <a:t> fanen.</a:t>
            </a:r>
            <a:endParaRPr lang="da-DK" sz="900" b="1" noProof="1">
              <a:solidFill>
                <a:schemeClr val="tx1"/>
              </a:solidFill>
              <a:latin typeface="+mn-lt"/>
              <a:cs typeface="Arial" panose="020B0604020202020204" pitchFamily="34" charset="0"/>
            </a:endParaRPr>
          </a:p>
          <a:p>
            <a:pPr marL="0" marR="0" indent="0" algn="l" defTabSz="914400" rtl="0" eaLnBrk="1" fontAlgn="auto" latinLnBrk="0" hangingPunct="1">
              <a:lnSpc>
                <a:spcPct val="100000"/>
              </a:lnSpc>
              <a:spcBef>
                <a:spcPts val="0"/>
              </a:spcBef>
              <a:spcAft>
                <a:spcPts val="600"/>
              </a:spcAft>
              <a:buClrTx/>
              <a:buSzTx/>
              <a:buFont typeface="+mj-lt"/>
              <a:buNone/>
              <a:tabLst/>
              <a:defRPr/>
            </a:pPr>
            <a:endParaRPr lang="da-DK" sz="900" b="1" noProof="1">
              <a:solidFill>
                <a:schemeClr val="tx1"/>
              </a:solidFill>
              <a:latin typeface="+mn-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da-DK" sz="1600" dirty="0">
                <a:latin typeface="+mn-lt"/>
                <a:cs typeface="Arial" panose="020B0604020202020204" pitchFamily="34" charset="0"/>
              </a:rPr>
              <a:t>BILLEDER</a:t>
            </a:r>
            <a:endParaRPr lang="da-DK" sz="1600" b="1" noProof="1">
              <a:solidFill>
                <a:schemeClr val="tx1"/>
              </a:solidFill>
              <a:latin typeface="+mn-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da-DK" altLang="da-DK" sz="900" b="0" noProof="1">
                <a:solidFill>
                  <a:schemeClr val="tx1"/>
                </a:solidFill>
                <a:latin typeface="+mn-lt"/>
                <a:cs typeface="Arial" panose="020B0604020202020204" pitchFamily="34" charset="0"/>
              </a:rPr>
              <a:t>Klik</a:t>
            </a:r>
            <a:r>
              <a:rPr lang="da-DK" altLang="da-DK" sz="900" b="0" baseline="0" noProof="1">
                <a:solidFill>
                  <a:schemeClr val="tx1"/>
                </a:solidFill>
                <a:latin typeface="+mn-lt"/>
                <a:cs typeface="Arial" panose="020B0604020202020204" pitchFamily="34" charset="0"/>
              </a:rPr>
              <a:t> på ikonet p</a:t>
            </a:r>
            <a:r>
              <a:rPr lang="da-DK" altLang="da-DK" sz="900" b="0" noProof="1">
                <a:solidFill>
                  <a:schemeClr val="tx1"/>
                </a:solidFill>
                <a:latin typeface="+mn-lt"/>
                <a:cs typeface="Arial" panose="020B0604020202020204" pitchFamily="34" charset="0"/>
              </a:rPr>
              <a:t>å slides med billedpladsholder, og vælg </a:t>
            </a:r>
            <a:r>
              <a:rPr lang="da-DK" altLang="da-DK" sz="900" b="1" noProof="1">
                <a:solidFill>
                  <a:schemeClr val="tx1"/>
                </a:solidFill>
                <a:latin typeface="+mn-lt"/>
                <a:cs typeface="Arial" panose="020B0604020202020204" pitchFamily="34" charset="0"/>
              </a:rPr>
              <a:t>Indsæt </a:t>
            </a:r>
            <a:r>
              <a:rPr lang="da-DK" altLang="da-DK" sz="900" b="0" noProof="1">
                <a:solidFill>
                  <a:schemeClr val="tx1"/>
                </a:solidFill>
                <a:latin typeface="+mn-lt"/>
                <a:cs typeface="Arial" panose="020B0604020202020204" pitchFamily="34" charset="0"/>
              </a:rPr>
              <a:t>for at søge efter billede.</a:t>
            </a:r>
          </a:p>
          <a:p>
            <a:pPr eaLnBrk="1" hangingPunct="1">
              <a:spcBef>
                <a:spcPts val="1200"/>
              </a:spcBef>
              <a:spcAft>
                <a:spcPts val="600"/>
              </a:spcAft>
              <a:defRPr/>
            </a:pPr>
            <a:r>
              <a:rPr lang="da-DK" sz="900" b="1" noProof="1">
                <a:solidFill>
                  <a:schemeClr val="tx1"/>
                </a:solidFill>
                <a:latin typeface="+mn-lt"/>
                <a:cs typeface="Arial" panose="020B0604020202020204" pitchFamily="34" charset="0"/>
              </a:rPr>
              <a:t>Beskær billede</a:t>
            </a:r>
          </a:p>
          <a:p>
            <a:pPr eaLnBrk="1" hangingPunct="1">
              <a:spcAft>
                <a:spcPts val="600"/>
              </a:spcAft>
              <a:defRPr/>
            </a:pPr>
            <a:r>
              <a:rPr lang="da-DK" altLang="da-DK" sz="900" b="1" noProof="1">
                <a:solidFill>
                  <a:schemeClr val="tx1"/>
                </a:solidFill>
                <a:latin typeface="+mn-lt"/>
                <a:cs typeface="Arial" panose="020B0604020202020204" pitchFamily="34" charset="0"/>
              </a:rPr>
              <a:t>1. </a:t>
            </a:r>
            <a:r>
              <a:rPr lang="da-DK" altLang="da-DK" sz="900" b="0" noProof="1">
                <a:solidFill>
                  <a:schemeClr val="tx1"/>
                </a:solidFill>
                <a:latin typeface="+mn-lt"/>
                <a:cs typeface="Arial" panose="020B0604020202020204" pitchFamily="34" charset="0"/>
              </a:rPr>
              <a:t>Klik </a:t>
            </a:r>
            <a:r>
              <a:rPr lang="da-DK" altLang="da-DK" sz="900" b="1" noProof="1">
                <a:solidFill>
                  <a:schemeClr val="tx1"/>
                </a:solidFill>
                <a:latin typeface="+mn-lt"/>
                <a:cs typeface="Arial" panose="020B0604020202020204" pitchFamily="34" charset="0"/>
              </a:rPr>
              <a:t>Beskær</a:t>
            </a:r>
            <a:r>
              <a:rPr lang="da-DK" altLang="da-DK" sz="900" b="0" noProof="1">
                <a:solidFill>
                  <a:schemeClr val="tx1"/>
                </a:solidFill>
                <a:latin typeface="+mn-lt"/>
                <a:cs typeface="Arial" panose="020B0604020202020204" pitchFamily="34" charset="0"/>
              </a:rPr>
              <a:t> for at ændre </a:t>
            </a:r>
            <a:br>
              <a:rPr lang="da-DK" altLang="da-DK" sz="900" b="0" noProof="1">
                <a:solidFill>
                  <a:schemeClr val="tx1"/>
                </a:solidFill>
                <a:latin typeface="+mn-lt"/>
                <a:cs typeface="Arial" panose="020B0604020202020204" pitchFamily="34" charset="0"/>
              </a:rPr>
            </a:br>
            <a:r>
              <a:rPr lang="da-DK" altLang="da-DK" sz="900" b="0" noProof="1">
                <a:solidFill>
                  <a:schemeClr val="tx1"/>
                </a:solidFill>
                <a:latin typeface="+mn-lt"/>
                <a:cs typeface="Arial" panose="020B0604020202020204" pitchFamily="34" charset="0"/>
              </a:rPr>
              <a:t>billedets fokus/størrelse.</a:t>
            </a:r>
          </a:p>
          <a:p>
            <a:pPr eaLnBrk="1" hangingPunct="1">
              <a:spcAft>
                <a:spcPts val="600"/>
              </a:spcAft>
              <a:defRPr/>
            </a:pPr>
            <a:r>
              <a:rPr lang="da-DK" altLang="da-DK" sz="900" b="1" noProof="1">
                <a:solidFill>
                  <a:schemeClr val="tx1"/>
                </a:solidFill>
                <a:latin typeface="+mn-lt"/>
                <a:cs typeface="Arial" panose="020B0604020202020204" pitchFamily="34" charset="0"/>
              </a:rPr>
              <a:t>2. </a:t>
            </a:r>
            <a:r>
              <a:rPr lang="da-DK" altLang="da-DK" sz="900" b="0" noProof="1">
                <a:solidFill>
                  <a:schemeClr val="tx1"/>
                </a:solidFill>
                <a:latin typeface="+mn-lt"/>
                <a:cs typeface="Arial" panose="020B0604020202020204" pitchFamily="34" charset="0"/>
              </a:rPr>
              <a:t>Ønsker du at ændre billedets størrelse, så </a:t>
            </a:r>
            <a:br>
              <a:rPr lang="da-DK" altLang="da-DK" sz="900" b="0" noProof="1">
                <a:solidFill>
                  <a:schemeClr val="tx1"/>
                </a:solidFill>
                <a:latin typeface="+mn-lt"/>
                <a:cs typeface="Arial" panose="020B0604020202020204" pitchFamily="34" charset="0"/>
              </a:rPr>
            </a:br>
            <a:r>
              <a:rPr lang="da-DK" altLang="da-DK" sz="900" b="0" noProof="1">
                <a:solidFill>
                  <a:schemeClr val="tx1"/>
                </a:solidFill>
                <a:latin typeface="+mn-lt"/>
                <a:cs typeface="Arial" panose="020B0604020202020204" pitchFamily="34" charset="0"/>
              </a:rPr>
              <a:t>hold </a:t>
            </a:r>
            <a:r>
              <a:rPr lang="da-DK" altLang="da-DK" sz="900" b="1" noProof="1">
                <a:solidFill>
                  <a:schemeClr val="tx1"/>
                </a:solidFill>
                <a:latin typeface="+mn-lt"/>
                <a:cs typeface="Arial" panose="020B0604020202020204" pitchFamily="34" charset="0"/>
              </a:rPr>
              <a:t>SHIFT</a:t>
            </a:r>
            <a:r>
              <a:rPr lang="da-DK" altLang="da-DK" sz="900" b="0" noProof="1">
                <a:solidFill>
                  <a:schemeClr val="tx1"/>
                </a:solidFill>
                <a:latin typeface="+mn-lt"/>
                <a:cs typeface="Arial" panose="020B0604020202020204" pitchFamily="34" charset="0"/>
              </a:rPr>
              <a:t>-knappen nede, mens </a:t>
            </a:r>
            <a:br>
              <a:rPr lang="da-DK" altLang="da-DK" sz="900" b="0" noProof="1">
                <a:solidFill>
                  <a:schemeClr val="tx1"/>
                </a:solidFill>
                <a:latin typeface="+mn-lt"/>
                <a:cs typeface="Arial" panose="020B0604020202020204" pitchFamily="34" charset="0"/>
              </a:rPr>
            </a:br>
            <a:r>
              <a:rPr lang="da-DK" altLang="da-DK" sz="900" b="0" noProof="1">
                <a:solidFill>
                  <a:schemeClr val="tx1"/>
                </a:solidFill>
                <a:latin typeface="+mn-lt"/>
                <a:cs typeface="Arial" panose="020B0604020202020204" pitchFamily="34" charset="0"/>
              </a:rPr>
              <a:t>du trækker i billedets hjørner.</a:t>
            </a:r>
          </a:p>
          <a:p>
            <a:pPr eaLnBrk="1" hangingPunct="1">
              <a:spcAft>
                <a:spcPts val="600"/>
              </a:spcAft>
              <a:defRPr/>
            </a:pPr>
            <a:br>
              <a:rPr lang="da-DK" altLang="da-DK" sz="900" b="0" noProof="1">
                <a:solidFill>
                  <a:schemeClr val="tx1"/>
                </a:solidFill>
                <a:latin typeface="+mn-lt"/>
                <a:cs typeface="Arial" panose="020B0604020202020204" pitchFamily="34" charset="0"/>
              </a:rPr>
            </a:br>
            <a:r>
              <a:rPr lang="da-DK" altLang="da-DK" sz="900" b="1" noProof="1">
                <a:solidFill>
                  <a:schemeClr val="tx1"/>
                </a:solidFill>
                <a:latin typeface="+mn-lt"/>
                <a:cs typeface="Arial" panose="020B0604020202020204" pitchFamily="34" charset="0"/>
              </a:rPr>
              <a:t>TIP: </a:t>
            </a:r>
            <a:r>
              <a:rPr lang="da-DK" altLang="da-DK" sz="900" b="0" noProof="1">
                <a:solidFill>
                  <a:schemeClr val="tx1"/>
                </a:solidFill>
                <a:latin typeface="+mn-lt"/>
                <a:cs typeface="Arial" panose="020B0604020202020204" pitchFamily="34" charset="0"/>
              </a:rPr>
              <a:t>Hvis du sletter billedet og </a:t>
            </a:r>
            <a:br>
              <a:rPr lang="da-DK" altLang="da-DK" sz="900" b="0" noProof="1">
                <a:solidFill>
                  <a:schemeClr val="tx1"/>
                </a:solidFill>
                <a:latin typeface="+mn-lt"/>
                <a:cs typeface="Arial" panose="020B0604020202020204" pitchFamily="34" charset="0"/>
              </a:rPr>
            </a:br>
            <a:r>
              <a:rPr lang="da-DK" altLang="da-DK" sz="900" b="0" noProof="1">
                <a:solidFill>
                  <a:schemeClr val="tx1"/>
                </a:solidFill>
                <a:latin typeface="+mn-lt"/>
                <a:cs typeface="Arial" panose="020B0604020202020204" pitchFamily="34" charset="0"/>
              </a:rPr>
              <a:t>indsætter et nyt, kan billedet lægge </a:t>
            </a:r>
            <a:br>
              <a:rPr lang="da-DK" altLang="da-DK" sz="900" b="0" noProof="1">
                <a:solidFill>
                  <a:schemeClr val="tx1"/>
                </a:solidFill>
                <a:latin typeface="+mn-lt"/>
                <a:cs typeface="Arial" panose="020B0604020202020204" pitchFamily="34" charset="0"/>
              </a:rPr>
            </a:br>
            <a:r>
              <a:rPr lang="da-DK" altLang="da-DK" sz="900" b="0" noProof="1">
                <a:solidFill>
                  <a:schemeClr val="tx1"/>
                </a:solidFill>
                <a:latin typeface="+mn-lt"/>
                <a:cs typeface="Arial" panose="020B0604020202020204" pitchFamily="34" charset="0"/>
              </a:rPr>
              <a:t>sig foran tekst og grafik. Hvis det sker, så højreklik på billedet og vælg </a:t>
            </a:r>
            <a:r>
              <a:rPr lang="da-DK" altLang="da-DK" sz="900" b="1" noProof="1">
                <a:solidFill>
                  <a:schemeClr val="tx1"/>
                </a:solidFill>
                <a:latin typeface="+mn-lt"/>
                <a:cs typeface="Arial" panose="020B0604020202020204" pitchFamily="34" charset="0"/>
              </a:rPr>
              <a:t>Placer bagest.</a:t>
            </a:r>
          </a:p>
        </p:txBody>
      </p:sp>
      <p:sp>
        <p:nvSpPr>
          <p:cNvPr id="30" name="Text Box 4">
            <a:extLst>
              <a:ext uri="{FF2B5EF4-FFF2-40B4-BE49-F238E27FC236}">
                <a16:creationId xmlns:a16="http://schemas.microsoft.com/office/drawing/2014/main" id="{460FBAEE-DC7E-44A6-BEA8-1DCAE4DE7726}"/>
              </a:ext>
            </a:extLst>
          </p:cNvPr>
          <p:cNvSpPr txBox="1">
            <a:spLocks noChangeArrowheads="1"/>
          </p:cNvSpPr>
          <p:nvPr userDrawn="1"/>
        </p:nvSpPr>
        <p:spPr bwMode="auto">
          <a:xfrm>
            <a:off x="8135848" y="1614980"/>
            <a:ext cx="2581489" cy="4755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da-DK" sz="1600" cap="all" baseline="0" noProof="1">
                <a:latin typeface="+mn-lt"/>
                <a:cs typeface="Arial" panose="020B0604020202020204" pitchFamily="34" charset="0"/>
              </a:rPr>
              <a:t>SIDEnummer</a:t>
            </a:r>
          </a:p>
          <a:p>
            <a:pPr marL="0" marR="0" lvl="0" indent="0" algn="l" defTabSz="914400" rtl="0" eaLnBrk="1" fontAlgn="auto" latinLnBrk="0" hangingPunct="1">
              <a:lnSpc>
                <a:spcPct val="100000"/>
              </a:lnSpc>
              <a:spcBef>
                <a:spcPts val="0"/>
              </a:spcBef>
              <a:spcAft>
                <a:spcPts val="600"/>
              </a:spcAft>
              <a:buClrTx/>
              <a:buSzTx/>
              <a:buFontTx/>
              <a:buNone/>
              <a:tabLst/>
              <a:defRPr/>
            </a:pPr>
            <a:r>
              <a:rPr lang="da-DK" altLang="da-DK" sz="900" b="0" noProof="1">
                <a:solidFill>
                  <a:schemeClr val="tx1"/>
                </a:solidFill>
                <a:latin typeface="+mn-lt"/>
                <a:cs typeface="Arial" panose="020B0604020202020204" pitchFamily="34" charset="0"/>
              </a:rPr>
              <a:t>Indsæt sidenummer som</a:t>
            </a:r>
            <a:r>
              <a:rPr lang="da-DK" altLang="da-DK" sz="900" b="0" baseline="0" noProof="1">
                <a:solidFill>
                  <a:schemeClr val="tx1"/>
                </a:solidFill>
                <a:latin typeface="+mn-lt"/>
                <a:cs typeface="Arial" panose="020B0604020202020204" pitchFamily="34" charset="0"/>
              </a:rPr>
              <a:t> det sidste i din præsentation, så ændringerne slår igennem på alle slides.</a:t>
            </a:r>
            <a:endParaRPr lang="da-DK" sz="900" b="1" noProof="1">
              <a:solidFill>
                <a:schemeClr val="tx1"/>
              </a:solidFill>
              <a:latin typeface="+mn-lt"/>
              <a:cs typeface="Arial" panose="020B0604020202020204" pitchFamily="34" charset="0"/>
            </a:endParaRPr>
          </a:p>
          <a:p>
            <a:pPr eaLnBrk="1" hangingPunct="1">
              <a:spcAft>
                <a:spcPts val="600"/>
              </a:spcAft>
              <a:defRPr/>
            </a:pPr>
            <a:r>
              <a:rPr lang="da-DK" altLang="da-DK" sz="900" b="0" noProof="1">
                <a:solidFill>
                  <a:schemeClr val="tx1"/>
                </a:solidFill>
                <a:latin typeface="+mn-lt"/>
                <a:cs typeface="Arial" panose="020B0604020202020204" pitchFamily="34" charset="0"/>
              </a:rPr>
              <a:t>Klik </a:t>
            </a:r>
            <a:r>
              <a:rPr lang="da-DK" altLang="da-DK" sz="900" b="1" noProof="1">
                <a:solidFill>
                  <a:schemeClr val="tx1"/>
                </a:solidFill>
                <a:latin typeface="+mn-lt"/>
                <a:cs typeface="Arial" panose="020B0604020202020204" pitchFamily="34" charset="0"/>
              </a:rPr>
              <a:t>Sidenummer </a:t>
            </a:r>
            <a:r>
              <a:rPr lang="da-DK" altLang="da-DK" sz="900" b="0" noProof="1">
                <a:solidFill>
                  <a:schemeClr val="tx1"/>
                </a:solidFill>
                <a:latin typeface="+mn-lt"/>
                <a:cs typeface="Arial" panose="020B0604020202020204" pitchFamily="34" charset="0"/>
              </a:rPr>
              <a:t>i fanen </a:t>
            </a:r>
            <a:r>
              <a:rPr lang="da-DK" altLang="da-DK" sz="900" b="1" noProof="1">
                <a:solidFill>
                  <a:schemeClr val="tx1"/>
                </a:solidFill>
                <a:latin typeface="+mn-lt"/>
                <a:cs typeface="Arial" panose="020B0604020202020204" pitchFamily="34" charset="0"/>
              </a:rPr>
              <a:t>Indsæt.</a:t>
            </a:r>
            <a:br>
              <a:rPr lang="da-DK" altLang="da-DK" sz="900" b="0" noProof="1">
                <a:solidFill>
                  <a:schemeClr val="tx1"/>
                </a:solidFill>
                <a:latin typeface="+mn-lt"/>
                <a:cs typeface="Arial" panose="020B0604020202020204" pitchFamily="34" charset="0"/>
              </a:rPr>
            </a:br>
            <a:br>
              <a:rPr lang="da-DK" altLang="da-DK" sz="900" b="0" noProof="1">
                <a:solidFill>
                  <a:schemeClr val="tx1"/>
                </a:solidFill>
                <a:latin typeface="+mn-lt"/>
                <a:cs typeface="Arial" panose="020B0604020202020204" pitchFamily="34" charset="0"/>
              </a:rPr>
            </a:br>
            <a:r>
              <a:rPr lang="da-DK" altLang="da-DK" sz="900" b="0" noProof="1">
                <a:solidFill>
                  <a:schemeClr val="tx1"/>
                </a:solidFill>
                <a:latin typeface="+mn-lt"/>
                <a:cs typeface="Arial" panose="020B0604020202020204" pitchFamily="34" charset="0"/>
              </a:rPr>
              <a:t>Er sidenummer aktivt, så sluk for det. </a:t>
            </a:r>
            <a:br>
              <a:rPr lang="da-DK" altLang="da-DK" sz="900" b="0" noProof="1">
                <a:solidFill>
                  <a:schemeClr val="tx1"/>
                </a:solidFill>
                <a:latin typeface="+mn-lt"/>
                <a:cs typeface="Arial" panose="020B0604020202020204" pitchFamily="34" charset="0"/>
              </a:rPr>
            </a:br>
            <a:r>
              <a:rPr lang="da-DK" altLang="da-DK" sz="900" b="0" noProof="1">
                <a:solidFill>
                  <a:schemeClr val="tx1"/>
                </a:solidFill>
                <a:latin typeface="+mn-lt"/>
                <a:cs typeface="Arial" panose="020B0604020202020204" pitchFamily="34" charset="0"/>
              </a:rPr>
              <a:t>Vælg </a:t>
            </a:r>
            <a:r>
              <a:rPr lang="da-DK" altLang="da-DK" sz="900" b="1" noProof="1">
                <a:solidFill>
                  <a:schemeClr val="tx1"/>
                </a:solidFill>
                <a:latin typeface="+mn-lt"/>
                <a:cs typeface="Arial" panose="020B0604020202020204" pitchFamily="34" charset="0"/>
              </a:rPr>
              <a:t>Anvend på alle, </a:t>
            </a:r>
            <a:r>
              <a:rPr lang="da-DK" altLang="da-DK" sz="900" b="0" noProof="1">
                <a:solidFill>
                  <a:schemeClr val="tx1"/>
                </a:solidFill>
                <a:latin typeface="+mn-lt"/>
                <a:cs typeface="Arial" panose="020B0604020202020204" pitchFamily="34" charset="0"/>
              </a:rPr>
              <a:t>tag vinduet frem igen, og tænd for Sidenummer. </a:t>
            </a:r>
            <a:br>
              <a:rPr lang="da-DK" altLang="da-DK" sz="900" b="0" noProof="1">
                <a:solidFill>
                  <a:schemeClr val="tx1"/>
                </a:solidFill>
                <a:latin typeface="+mn-lt"/>
                <a:cs typeface="Arial" panose="020B0604020202020204" pitchFamily="34" charset="0"/>
              </a:rPr>
            </a:br>
            <a:r>
              <a:rPr lang="da-DK" altLang="da-DK" sz="900" b="0" noProof="1">
                <a:solidFill>
                  <a:schemeClr val="tx1"/>
                </a:solidFill>
                <a:latin typeface="+mn-lt"/>
                <a:cs typeface="Arial" panose="020B0604020202020204" pitchFamily="34" charset="0"/>
              </a:rPr>
              <a:t>Vælg </a:t>
            </a:r>
            <a:r>
              <a:rPr lang="da-DK" altLang="da-DK" sz="900" b="1" noProof="1">
                <a:solidFill>
                  <a:schemeClr val="tx1"/>
                </a:solidFill>
                <a:latin typeface="+mn-lt"/>
                <a:cs typeface="Arial" panose="020B0604020202020204" pitchFamily="34" charset="0"/>
              </a:rPr>
              <a:t>Anvend på alle </a:t>
            </a:r>
            <a:r>
              <a:rPr lang="da-DK" altLang="da-DK" sz="900" b="0" noProof="1">
                <a:solidFill>
                  <a:schemeClr val="tx1"/>
                </a:solidFill>
                <a:latin typeface="+mn-lt"/>
                <a:cs typeface="Arial" panose="020B0604020202020204" pitchFamily="34" charset="0"/>
              </a:rPr>
              <a:t>eller </a:t>
            </a:r>
            <a:r>
              <a:rPr lang="da-DK" altLang="da-DK" sz="900" b="1" noProof="1">
                <a:solidFill>
                  <a:schemeClr val="tx1"/>
                </a:solidFill>
                <a:latin typeface="+mn-lt"/>
                <a:cs typeface="Arial" panose="020B0604020202020204" pitchFamily="34" charset="0"/>
              </a:rPr>
              <a:t>Anvend,</a:t>
            </a:r>
            <a:r>
              <a:rPr lang="da-DK" altLang="da-DK" sz="900" b="0" noProof="1">
                <a:solidFill>
                  <a:schemeClr val="tx1"/>
                </a:solidFill>
                <a:latin typeface="+mn-lt"/>
                <a:cs typeface="Arial" panose="020B0604020202020204" pitchFamily="34" charset="0"/>
              </a:rPr>
              <a:t> hvis det kun skal være på et enkelt slide.</a:t>
            </a:r>
            <a:br>
              <a:rPr lang="da-DK" altLang="da-DK" sz="900" b="0" noProof="1">
                <a:solidFill>
                  <a:schemeClr val="tx1"/>
                </a:solidFill>
                <a:latin typeface="+mn-lt"/>
                <a:cs typeface="Arial" panose="020B0604020202020204" pitchFamily="34" charset="0"/>
              </a:rPr>
            </a:br>
            <a:endParaRPr lang="da-DK" altLang="da-DK" sz="900" b="0" noProof="1">
              <a:solidFill>
                <a:schemeClr val="tx1"/>
              </a:solidFill>
              <a:latin typeface="+mn-lt"/>
              <a:cs typeface="Arial" panose="020B0604020202020204" pitchFamily="34" charset="0"/>
            </a:endParaRPr>
          </a:p>
          <a:p>
            <a:pPr eaLnBrk="1" hangingPunct="1">
              <a:spcAft>
                <a:spcPts val="600"/>
              </a:spcAft>
              <a:defRPr/>
            </a:pPr>
            <a:r>
              <a:rPr lang="da-DK" sz="1600" dirty="0">
                <a:latin typeface="+mn-lt"/>
                <a:cs typeface="Arial" panose="020B0604020202020204" pitchFamily="34" charset="0"/>
              </a:rPr>
              <a:t>HJÆLPELINJER</a:t>
            </a:r>
            <a:endParaRPr lang="da-DK" sz="1600" b="1" noProof="1">
              <a:solidFill>
                <a:schemeClr val="tx1"/>
              </a:solidFill>
              <a:latin typeface="+mn-lt"/>
              <a:cs typeface="Arial" panose="020B0604020202020204" pitchFamily="34" charset="0"/>
            </a:endParaRPr>
          </a:p>
          <a:p>
            <a:pPr eaLnBrk="1" hangingPunct="1">
              <a:spcAft>
                <a:spcPts val="600"/>
              </a:spcAft>
              <a:defRPr/>
            </a:pPr>
            <a:r>
              <a:rPr lang="da-DK" altLang="da-DK" sz="900" b="0" noProof="1">
                <a:solidFill>
                  <a:schemeClr val="tx1"/>
                </a:solidFill>
                <a:latin typeface="+mn-lt"/>
                <a:cs typeface="Arial" panose="020B0604020202020204" pitchFamily="34" charset="0"/>
              </a:rPr>
              <a:t>Klik på fanen </a:t>
            </a:r>
            <a:r>
              <a:rPr lang="da-DK" altLang="da-DK" sz="900" b="1" noProof="1">
                <a:solidFill>
                  <a:schemeClr val="tx1"/>
                </a:solidFill>
                <a:latin typeface="+mn-lt"/>
                <a:cs typeface="Arial" panose="020B0604020202020204" pitchFamily="34" charset="0"/>
              </a:rPr>
              <a:t>Vis, </a:t>
            </a:r>
            <a:r>
              <a:rPr lang="da-DK" altLang="da-DK" sz="900" b="0" noProof="1">
                <a:solidFill>
                  <a:schemeClr val="tx1"/>
                </a:solidFill>
                <a:latin typeface="+mn-lt"/>
                <a:cs typeface="Arial" panose="020B0604020202020204" pitchFamily="34" charset="0"/>
              </a:rPr>
              <a:t>og sæt hak ved </a:t>
            </a:r>
            <a:r>
              <a:rPr lang="da-DK" altLang="da-DK" sz="900" b="1" noProof="1">
                <a:solidFill>
                  <a:schemeClr val="tx1"/>
                </a:solidFill>
                <a:latin typeface="+mn-lt"/>
                <a:cs typeface="Arial" panose="020B0604020202020204" pitchFamily="34" charset="0"/>
              </a:rPr>
              <a:t>Hjælpelinjer.</a:t>
            </a:r>
          </a:p>
          <a:p>
            <a:pPr eaLnBrk="1" hangingPunct="1">
              <a:spcAft>
                <a:spcPts val="600"/>
              </a:spcAft>
              <a:defRPr/>
            </a:pPr>
            <a:r>
              <a:rPr lang="da-DK" altLang="da-DK" sz="900" b="1" noProof="1">
                <a:solidFill>
                  <a:schemeClr val="tx1"/>
                </a:solidFill>
                <a:latin typeface="+mn-lt"/>
                <a:cs typeface="Arial" panose="020B0604020202020204" pitchFamily="34" charset="0"/>
              </a:rPr>
              <a:t>TIP: Alt + F9 </a:t>
            </a:r>
            <a:r>
              <a:rPr lang="da-DK" altLang="da-DK" sz="900" b="0" noProof="1">
                <a:solidFill>
                  <a:schemeClr val="tx1"/>
                </a:solidFill>
                <a:latin typeface="+mn-lt"/>
                <a:cs typeface="Arial" panose="020B0604020202020204" pitchFamily="34" charset="0"/>
              </a:rPr>
              <a:t>for hurtig visning af hjælpelinjer</a:t>
            </a:r>
            <a:br>
              <a:rPr lang="da-DK" altLang="da-DK" sz="900" b="0" noProof="1">
                <a:solidFill>
                  <a:schemeClr val="tx1"/>
                </a:solidFill>
                <a:latin typeface="+mn-lt"/>
                <a:cs typeface="Arial" panose="020B0604020202020204" pitchFamily="34" charset="0"/>
              </a:rPr>
            </a:br>
            <a:r>
              <a:rPr lang="da-DK" altLang="da-DK" sz="900" b="1" noProof="1">
                <a:solidFill>
                  <a:schemeClr val="tx1"/>
                </a:solidFill>
                <a:latin typeface="+mn-lt"/>
                <a:cs typeface="Arial" panose="020B0604020202020204" pitchFamily="34" charset="0"/>
              </a:rPr>
              <a:t>Mac: </a:t>
            </a:r>
            <a:r>
              <a:rPr lang="da-DK" sz="900" b="0" i="0" dirty="0">
                <a:solidFill>
                  <a:srgbClr val="333333"/>
                </a:solidFill>
                <a:effectLst/>
                <a:latin typeface="Arial"/>
              </a:rPr>
              <a:t>⌘ </a:t>
            </a:r>
            <a:r>
              <a:rPr lang="da-DK" altLang="da-DK" sz="900" b="0" noProof="1">
                <a:solidFill>
                  <a:schemeClr val="tx1"/>
                </a:solidFill>
                <a:latin typeface="+mn-lt"/>
                <a:cs typeface="Arial" panose="020B0604020202020204" pitchFamily="34" charset="0"/>
              </a:rPr>
              <a:t>+ option + ctrl + G</a:t>
            </a:r>
            <a:br>
              <a:rPr lang="da-DK" altLang="da-DK" sz="900" b="0" noProof="1">
                <a:solidFill>
                  <a:schemeClr val="tx1"/>
                </a:solidFill>
                <a:latin typeface="+mn-lt"/>
                <a:cs typeface="Arial" panose="020B0604020202020204" pitchFamily="34" charset="0"/>
              </a:rPr>
            </a:br>
            <a:endParaRPr lang="da-DK" altLang="da-DK" sz="900" b="0" noProof="1">
              <a:solidFill>
                <a:schemeClr val="tx1"/>
              </a:solidFill>
              <a:latin typeface="+mn-lt"/>
              <a:cs typeface="Arial" panose="020B0604020202020204" pitchFamily="34" charset="0"/>
            </a:endParaRPr>
          </a:p>
          <a:p>
            <a:pPr eaLnBrk="1" hangingPunct="1">
              <a:spcAft>
                <a:spcPts val="600"/>
              </a:spcAft>
              <a:defRPr/>
            </a:pPr>
            <a:r>
              <a:rPr lang="da-DK" altLang="da-DK" sz="1600" b="0" noProof="1">
                <a:solidFill>
                  <a:schemeClr val="tx1"/>
                </a:solidFill>
                <a:latin typeface="+mn-lt"/>
                <a:cs typeface="Arial" panose="020B0604020202020204" pitchFamily="34" charset="0"/>
              </a:rPr>
              <a:t>COPY/PASTE INDHOLD</a:t>
            </a:r>
          </a:p>
          <a:p>
            <a:pPr eaLnBrk="1" hangingPunct="1">
              <a:spcAft>
                <a:spcPts val="600"/>
              </a:spcAft>
              <a:defRPr/>
            </a:pPr>
            <a:r>
              <a:rPr lang="da-DK" altLang="da-DK" sz="900" b="0" noProof="1">
                <a:solidFill>
                  <a:schemeClr val="tx1"/>
                </a:solidFill>
                <a:latin typeface="+mn-lt"/>
                <a:cs typeface="Arial" panose="020B0604020202020204" pitchFamily="34" charset="0"/>
              </a:rPr>
              <a:t>Du har to muligheder, når du kopierer gammelt indhold over i din nye præsentation:</a:t>
            </a:r>
          </a:p>
          <a:p>
            <a:pPr eaLnBrk="1" hangingPunct="1">
              <a:spcAft>
                <a:spcPts val="600"/>
              </a:spcAft>
              <a:defRPr/>
            </a:pPr>
            <a:r>
              <a:rPr lang="da-DK" altLang="da-DK" sz="900" b="1" noProof="1">
                <a:solidFill>
                  <a:schemeClr val="tx1"/>
                </a:solidFill>
                <a:latin typeface="+mn-lt"/>
                <a:cs typeface="Arial" panose="020B0604020202020204" pitchFamily="34" charset="0"/>
              </a:rPr>
              <a:t>1. Best practice: </a:t>
            </a:r>
            <a:r>
              <a:rPr lang="da-DK" altLang="da-DK" sz="900" b="0" noProof="1">
                <a:solidFill>
                  <a:schemeClr val="tx1"/>
                </a:solidFill>
                <a:latin typeface="+mn-lt"/>
                <a:cs typeface="Arial" panose="020B0604020202020204" pitchFamily="34" charset="0"/>
              </a:rPr>
              <a:t>Opret et slide i din nye præsentation, og kopier ét indholdselement ad gangen (fx kopier al tekst fra én tekstboks).</a:t>
            </a:r>
          </a:p>
          <a:p>
            <a:pPr eaLnBrk="1" hangingPunct="1">
              <a:spcAft>
                <a:spcPts val="600"/>
              </a:spcAft>
              <a:defRPr/>
            </a:pPr>
            <a:r>
              <a:rPr lang="da-DK" altLang="da-DK" sz="900" b="1" noProof="1">
                <a:solidFill>
                  <a:schemeClr val="tx1"/>
                </a:solidFill>
                <a:latin typeface="+mn-lt"/>
                <a:cs typeface="Arial" panose="020B0604020202020204" pitchFamily="34" charset="0"/>
              </a:rPr>
              <a:t>2. </a:t>
            </a:r>
            <a:r>
              <a:rPr lang="da-DK" altLang="da-DK" sz="900" b="0" noProof="1">
                <a:solidFill>
                  <a:schemeClr val="tx1"/>
                </a:solidFill>
                <a:latin typeface="+mn-lt"/>
                <a:cs typeface="Arial" panose="020B0604020202020204" pitchFamily="34" charset="0"/>
              </a:rPr>
              <a:t>Eller kopier et helt slide over i din nye præsentation, og vælg derefter et passende layout . Husk at slette de gamle, forkerte layouts (gå i Vis &gt; Slidemaster og slet dem).</a:t>
            </a:r>
          </a:p>
        </p:txBody>
      </p:sp>
      <p:pic>
        <p:nvPicPr>
          <p:cNvPr id="31" name="Picture 30">
            <a:extLst>
              <a:ext uri="{FF2B5EF4-FFF2-40B4-BE49-F238E27FC236}">
                <a16:creationId xmlns:a16="http://schemas.microsoft.com/office/drawing/2014/main" id="{E7B73ADD-C9A2-4CC9-B9B1-829AB8120F3E}"/>
              </a:ext>
            </a:extLst>
          </p:cNvPr>
          <p:cNvPicPr>
            <a:picLocks noChangeAspect="1"/>
          </p:cNvPicPr>
          <p:nvPr userDrawn="1"/>
        </p:nvPicPr>
        <p:blipFill>
          <a:blip r:embed="rId2"/>
          <a:stretch>
            <a:fillRect/>
          </a:stretch>
        </p:blipFill>
        <p:spPr>
          <a:xfrm>
            <a:off x="3161255" y="5407305"/>
            <a:ext cx="257143" cy="285714"/>
          </a:xfrm>
          <a:prstGeom prst="rect">
            <a:avLst/>
          </a:prstGeom>
        </p:spPr>
      </p:pic>
      <p:pic>
        <p:nvPicPr>
          <p:cNvPr id="32" name="Picture 31">
            <a:extLst>
              <a:ext uri="{FF2B5EF4-FFF2-40B4-BE49-F238E27FC236}">
                <a16:creationId xmlns:a16="http://schemas.microsoft.com/office/drawing/2014/main" id="{94E7EF11-FB06-4FF3-89B6-C9C7B40D4DAE}"/>
              </a:ext>
            </a:extLst>
          </p:cNvPr>
          <p:cNvPicPr>
            <a:picLocks noChangeAspect="1"/>
          </p:cNvPicPr>
          <p:nvPr userDrawn="1"/>
        </p:nvPicPr>
        <p:blipFill rotWithShape="1">
          <a:blip r:embed="rId3"/>
          <a:srcRect l="3901" t="45142" r="62601" b="9046"/>
          <a:stretch/>
        </p:blipFill>
        <p:spPr>
          <a:xfrm>
            <a:off x="6736075" y="3148335"/>
            <a:ext cx="341204" cy="321707"/>
          </a:xfrm>
          <a:prstGeom prst="rect">
            <a:avLst/>
          </a:prstGeom>
        </p:spPr>
      </p:pic>
      <p:pic>
        <p:nvPicPr>
          <p:cNvPr id="33" name="Billede 1">
            <a:extLst>
              <a:ext uri="{FF2B5EF4-FFF2-40B4-BE49-F238E27FC236}">
                <a16:creationId xmlns:a16="http://schemas.microsoft.com/office/drawing/2014/main" id="{58944A03-80A9-4768-89E7-4E910EFFBC28}"/>
              </a:ext>
            </a:extLst>
          </p:cNvPr>
          <p:cNvPicPr>
            <a:picLocks noChangeAspect="1"/>
          </p:cNvPicPr>
          <p:nvPr userDrawn="1"/>
        </p:nvPicPr>
        <p:blipFill>
          <a:blip r:embed="rId4"/>
          <a:stretch>
            <a:fillRect/>
          </a:stretch>
        </p:blipFill>
        <p:spPr>
          <a:xfrm>
            <a:off x="3166702" y="2032000"/>
            <a:ext cx="308589" cy="528030"/>
          </a:xfrm>
          <a:prstGeom prst="rect">
            <a:avLst/>
          </a:prstGeom>
        </p:spPr>
      </p:pic>
      <p:pic>
        <p:nvPicPr>
          <p:cNvPr id="35" name="Billede 4">
            <a:extLst>
              <a:ext uri="{FF2B5EF4-FFF2-40B4-BE49-F238E27FC236}">
                <a16:creationId xmlns:a16="http://schemas.microsoft.com/office/drawing/2014/main" id="{51BFC2D6-78F9-4DE9-9EA2-2262FCDF4EAF}"/>
              </a:ext>
            </a:extLst>
          </p:cNvPr>
          <p:cNvPicPr>
            <a:picLocks noChangeAspect="1"/>
          </p:cNvPicPr>
          <p:nvPr userDrawn="1"/>
        </p:nvPicPr>
        <p:blipFill rotWithShape="1">
          <a:blip r:embed="rId5"/>
          <a:srcRect l="3031"/>
          <a:stretch/>
        </p:blipFill>
        <p:spPr>
          <a:xfrm>
            <a:off x="6808489" y="2180098"/>
            <a:ext cx="496606" cy="172842"/>
          </a:xfrm>
          <a:prstGeom prst="rect">
            <a:avLst/>
          </a:prstGeom>
        </p:spPr>
      </p:pic>
      <p:pic>
        <p:nvPicPr>
          <p:cNvPr id="36" name="Billede 5">
            <a:extLst>
              <a:ext uri="{FF2B5EF4-FFF2-40B4-BE49-F238E27FC236}">
                <a16:creationId xmlns:a16="http://schemas.microsoft.com/office/drawing/2014/main" id="{EBC4A3E5-1D15-4741-BFC6-17ACF4D5CD3D}"/>
              </a:ext>
            </a:extLst>
          </p:cNvPr>
          <p:cNvPicPr>
            <a:picLocks noChangeAspect="1"/>
          </p:cNvPicPr>
          <p:nvPr userDrawn="1"/>
        </p:nvPicPr>
        <p:blipFill>
          <a:blip r:embed="rId6"/>
          <a:stretch>
            <a:fillRect/>
          </a:stretch>
        </p:blipFill>
        <p:spPr>
          <a:xfrm>
            <a:off x="6812219" y="3792654"/>
            <a:ext cx="366043" cy="480431"/>
          </a:xfrm>
          <a:prstGeom prst="rect">
            <a:avLst/>
          </a:prstGeom>
        </p:spPr>
      </p:pic>
      <p:pic>
        <p:nvPicPr>
          <p:cNvPr id="37" name="Picture 36">
            <a:extLst>
              <a:ext uri="{FF2B5EF4-FFF2-40B4-BE49-F238E27FC236}">
                <a16:creationId xmlns:a16="http://schemas.microsoft.com/office/drawing/2014/main" id="{6C19287C-813E-4966-89A1-64D6247DEA84}"/>
              </a:ext>
            </a:extLst>
          </p:cNvPr>
          <p:cNvPicPr>
            <a:picLocks noChangeAspect="1"/>
          </p:cNvPicPr>
          <p:nvPr userDrawn="1"/>
        </p:nvPicPr>
        <p:blipFill>
          <a:blip r:embed="rId7"/>
          <a:stretch>
            <a:fillRect/>
          </a:stretch>
        </p:blipFill>
        <p:spPr>
          <a:xfrm>
            <a:off x="3161796" y="4649264"/>
            <a:ext cx="457143" cy="257143"/>
          </a:xfrm>
          <a:prstGeom prst="rect">
            <a:avLst/>
          </a:prstGeom>
        </p:spPr>
      </p:pic>
      <p:pic>
        <p:nvPicPr>
          <p:cNvPr id="38" name="Picture 37">
            <a:extLst>
              <a:ext uri="{FF2B5EF4-FFF2-40B4-BE49-F238E27FC236}">
                <a16:creationId xmlns:a16="http://schemas.microsoft.com/office/drawing/2014/main" id="{007658DD-99CF-4B02-82C0-E6D1C908CA1A}"/>
              </a:ext>
            </a:extLst>
          </p:cNvPr>
          <p:cNvPicPr>
            <a:picLocks noChangeAspect="1"/>
          </p:cNvPicPr>
          <p:nvPr userDrawn="1"/>
        </p:nvPicPr>
        <p:blipFill>
          <a:blip r:embed="rId8"/>
          <a:stretch>
            <a:fillRect/>
          </a:stretch>
        </p:blipFill>
        <p:spPr>
          <a:xfrm>
            <a:off x="3167676" y="2709768"/>
            <a:ext cx="475428" cy="176762"/>
          </a:xfrm>
          <a:prstGeom prst="rect">
            <a:avLst/>
          </a:prstGeom>
        </p:spPr>
      </p:pic>
      <p:sp>
        <p:nvSpPr>
          <p:cNvPr id="14" name="Date Placeholder 6" hidden="1">
            <a:extLst>
              <a:ext uri="{FF2B5EF4-FFF2-40B4-BE49-F238E27FC236}">
                <a16:creationId xmlns:a16="http://schemas.microsoft.com/office/drawing/2014/main" id="{E4FD2B6E-39A9-4094-A5FF-CBA180265C06}"/>
              </a:ext>
            </a:extLst>
          </p:cNvPr>
          <p:cNvSpPr>
            <a:spLocks noGrp="1"/>
          </p:cNvSpPr>
          <p:nvPr>
            <p:ph type="dt" sz="half" idx="15"/>
          </p:nvPr>
        </p:nvSpPr>
        <p:spPr>
          <a:xfrm>
            <a:off x="0" y="6858000"/>
            <a:ext cx="0" cy="0"/>
          </a:xfrm>
        </p:spPr>
        <p:txBody>
          <a:bodyPr/>
          <a:lstStyle>
            <a:lvl1pPr>
              <a:defRPr sz="100">
                <a:noFill/>
              </a:defRPr>
            </a:lvl1pPr>
          </a:lstStyle>
          <a:p>
            <a:fld id="{38CB3AE4-8087-403D-A93F-5470318A89C2}" type="datetime2">
              <a:rPr lang="da-DK" smtClean="0"/>
              <a:t>4. november 2026</a:t>
            </a:fld>
            <a:endParaRPr lang="da-DK" dirty="0"/>
          </a:p>
        </p:txBody>
      </p:sp>
      <p:sp>
        <p:nvSpPr>
          <p:cNvPr id="15" name="Footer Placeholder 8" hidden="1">
            <a:extLst>
              <a:ext uri="{FF2B5EF4-FFF2-40B4-BE49-F238E27FC236}">
                <a16:creationId xmlns:a16="http://schemas.microsoft.com/office/drawing/2014/main" id="{AAFF8183-88DB-4217-8B14-93C3A2F3C637}"/>
              </a:ext>
            </a:extLst>
          </p:cNvPr>
          <p:cNvSpPr>
            <a:spLocks noGrp="1"/>
          </p:cNvSpPr>
          <p:nvPr>
            <p:ph type="ftr" sz="quarter" idx="16"/>
          </p:nvPr>
        </p:nvSpPr>
        <p:spPr>
          <a:xfrm>
            <a:off x="0" y="6858000"/>
            <a:ext cx="0" cy="0"/>
          </a:xfrm>
        </p:spPr>
        <p:txBody>
          <a:bodyPr/>
          <a:lstStyle>
            <a:lvl1pPr>
              <a:defRPr sz="100">
                <a:noFill/>
              </a:defRPr>
            </a:lvl1pPr>
          </a:lstStyle>
          <a:p>
            <a:endParaRPr lang="da-DK" dirty="0"/>
          </a:p>
        </p:txBody>
      </p:sp>
      <p:sp>
        <p:nvSpPr>
          <p:cNvPr id="16" name="Slide Number Placeholder 10" hidden="1">
            <a:extLst>
              <a:ext uri="{FF2B5EF4-FFF2-40B4-BE49-F238E27FC236}">
                <a16:creationId xmlns:a16="http://schemas.microsoft.com/office/drawing/2014/main" id="{2ECA3156-EAFA-499A-BDD3-C3FE309B5732}"/>
              </a:ext>
            </a:extLst>
          </p:cNvPr>
          <p:cNvSpPr>
            <a:spLocks noGrp="1"/>
          </p:cNvSpPr>
          <p:nvPr>
            <p:ph type="sldNum" sz="quarter" idx="17"/>
          </p:nvPr>
        </p:nvSpPr>
        <p:spPr>
          <a:xfrm>
            <a:off x="0" y="6858000"/>
            <a:ext cx="0" cy="0"/>
          </a:xfrm>
        </p:spPr>
        <p:txBody>
          <a:bodyPr/>
          <a:lstStyle>
            <a:lvl1pPr>
              <a:defRPr sz="100">
                <a:noFill/>
              </a:defRPr>
            </a:lvl1pPr>
          </a:lstStyle>
          <a:p>
            <a:fld id="{23AA811B-2EBD-4900-905E-5BE206449611}" type="slidenum">
              <a:rPr lang="da-DK" smtClean="0"/>
              <a:pPr/>
              <a:t>‹nr.›</a:t>
            </a:fld>
            <a:endParaRPr lang="da-DK" dirty="0"/>
          </a:p>
        </p:txBody>
      </p:sp>
      <p:pic>
        <p:nvPicPr>
          <p:cNvPr id="5" name="Billede 4">
            <a:extLst>
              <a:ext uri="{FF2B5EF4-FFF2-40B4-BE49-F238E27FC236}">
                <a16:creationId xmlns:a16="http://schemas.microsoft.com/office/drawing/2014/main" id="{943B692E-9EBD-EEA2-C1E7-8C30249B5A23}"/>
              </a:ext>
            </a:extLst>
          </p:cNvPr>
          <p:cNvPicPr>
            <a:picLocks noChangeAspect="1"/>
          </p:cNvPicPr>
          <p:nvPr userDrawn="1"/>
        </p:nvPicPr>
        <p:blipFill>
          <a:blip r:embed="rId9"/>
          <a:stretch>
            <a:fillRect/>
          </a:stretch>
        </p:blipFill>
        <p:spPr>
          <a:xfrm>
            <a:off x="10804100" y="2352940"/>
            <a:ext cx="266667" cy="266667"/>
          </a:xfrm>
          <a:prstGeom prst="rect">
            <a:avLst/>
          </a:prstGeom>
        </p:spPr>
      </p:pic>
    </p:spTree>
    <p:extLst>
      <p:ext uri="{BB962C8B-B14F-4D97-AF65-F5344CB8AC3E}">
        <p14:creationId xmlns:p14="http://schemas.microsoft.com/office/powerpoint/2010/main" val="420694019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gt;Brug ikke layouts efter dette &gt;&gt;">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F124504-36FD-4753-851D-5B7D02D4A2D1}"/>
              </a:ext>
            </a:extLst>
          </p:cNvPr>
          <p:cNvSpPr/>
          <p:nvPr userDrawn="1"/>
        </p:nvSpPr>
        <p:spPr bwMode="white">
          <a:xfrm>
            <a:off x="0" y="0"/>
            <a:ext cx="12192000" cy="6858000"/>
          </a:xfrm>
          <a:prstGeom prst="rect">
            <a:avLst/>
          </a:prstGeom>
          <a:solidFill>
            <a:schemeClr val="tx1"/>
          </a:solid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da-DK" sz="1400" dirty="0" err="1">
              <a:solidFill>
                <a:schemeClr val="tx1"/>
              </a:solidFill>
            </a:endParaRPr>
          </a:p>
        </p:txBody>
      </p:sp>
      <p:sp>
        <p:nvSpPr>
          <p:cNvPr id="5" name="Do not use"/>
          <p:cNvSpPr txBox="1"/>
          <p:nvPr userDrawn="1"/>
        </p:nvSpPr>
        <p:spPr>
          <a:xfrm>
            <a:off x="430213" y="656823"/>
            <a:ext cx="11356977" cy="2893100"/>
          </a:xfrm>
          <a:prstGeom prst="rect">
            <a:avLst/>
          </a:prstGeom>
          <a:noFill/>
        </p:spPr>
        <p:txBody>
          <a:bodyPr wrap="square" lIns="0" tIns="0" rIns="0" bIns="0" rtlCol="0">
            <a:spAutoFit/>
          </a:bodyPr>
          <a:lstStyle/>
          <a:p>
            <a:pPr marL="0" marR="0" indent="0" algn="ctr" fontAlgn="auto">
              <a:lnSpc>
                <a:spcPct val="100000"/>
              </a:lnSpc>
              <a:spcBef>
                <a:spcPts val="600"/>
              </a:spcBef>
              <a:spcAft>
                <a:spcPts val="0"/>
              </a:spcAft>
              <a:buClr>
                <a:srgbClr val="003755"/>
              </a:buClr>
              <a:buSzTx/>
              <a:buFontTx/>
              <a:buNone/>
              <a:tabLst/>
            </a:pPr>
            <a:r>
              <a:rPr lang="da-DK" sz="4400" b="0" noProof="0" dirty="0">
                <a:solidFill>
                  <a:schemeClr val="bg1"/>
                </a:solidFill>
              </a:rPr>
              <a:t>Hvis du ser andre </a:t>
            </a:r>
            <a:r>
              <a:rPr lang="da-DK" sz="4400" b="1" i="1" noProof="0" dirty="0">
                <a:solidFill>
                  <a:schemeClr val="bg1"/>
                </a:solidFill>
              </a:rPr>
              <a:t>layouts efter dette,</a:t>
            </a:r>
            <a:br>
              <a:rPr lang="da-DK" sz="4400" b="0" i="0" noProof="0" dirty="0">
                <a:solidFill>
                  <a:schemeClr val="bg1"/>
                </a:solidFill>
              </a:rPr>
            </a:br>
            <a:r>
              <a:rPr lang="da-DK" sz="4400" b="0" noProof="0" dirty="0">
                <a:solidFill>
                  <a:schemeClr val="bg1"/>
                </a:solidFill>
              </a:rPr>
              <a:t>brug dem ikke. Disse layouts </a:t>
            </a:r>
            <a:r>
              <a:rPr lang="da-DK" sz="4400" b="1" i="1" u="none" noProof="0" dirty="0">
                <a:solidFill>
                  <a:schemeClr val="bg1"/>
                </a:solidFill>
              </a:rPr>
              <a:t>tilhører ikke </a:t>
            </a:r>
            <a:r>
              <a:rPr lang="da-DK" sz="4400" b="0" i="0" u="none" noProof="0" dirty="0">
                <a:solidFill>
                  <a:schemeClr val="bg1"/>
                </a:solidFill>
              </a:rPr>
              <a:t>vores </a:t>
            </a:r>
            <a:r>
              <a:rPr lang="da-DK" sz="4400" b="0" i="0" u="none" noProof="1">
                <a:solidFill>
                  <a:schemeClr val="bg1"/>
                </a:solidFill>
              </a:rPr>
              <a:t>corporate </a:t>
            </a:r>
            <a:r>
              <a:rPr lang="da-DK" sz="4400" b="0" noProof="0" dirty="0">
                <a:solidFill>
                  <a:schemeClr val="bg1"/>
                </a:solidFill>
              </a:rPr>
              <a:t>skabelon.</a:t>
            </a:r>
            <a:br>
              <a:rPr lang="da-DK" sz="2800" b="0" noProof="0" dirty="0">
                <a:solidFill>
                  <a:schemeClr val="bg1"/>
                </a:solidFill>
              </a:rPr>
            </a:br>
            <a:br>
              <a:rPr lang="da-DK" sz="2800" b="0" noProof="0" dirty="0">
                <a:solidFill>
                  <a:schemeClr val="bg1"/>
                </a:solidFill>
              </a:rPr>
            </a:br>
            <a:endParaRPr lang="da-DK" sz="2800" b="0" noProof="0" dirty="0">
              <a:solidFill>
                <a:schemeClr val="bg1"/>
              </a:solidFill>
            </a:endParaRPr>
          </a:p>
        </p:txBody>
      </p:sp>
      <p:grpSp>
        <p:nvGrpSpPr>
          <p:cNvPr id="4" name="Group 3">
            <a:extLst>
              <a:ext uri="{FF2B5EF4-FFF2-40B4-BE49-F238E27FC236}">
                <a16:creationId xmlns:a16="http://schemas.microsoft.com/office/drawing/2014/main" id="{2BEB5E5A-DA85-4D5B-80B9-F94482F55D76}"/>
              </a:ext>
            </a:extLst>
          </p:cNvPr>
          <p:cNvGrpSpPr/>
          <p:nvPr userDrawn="1"/>
        </p:nvGrpSpPr>
        <p:grpSpPr bwMode="black">
          <a:xfrm rot="8100000">
            <a:off x="10404874" y="3325226"/>
            <a:ext cx="1036788" cy="1036788"/>
            <a:chOff x="6096000" y="4963130"/>
            <a:chExt cx="1456719" cy="1456719"/>
          </a:xfrm>
          <a:solidFill>
            <a:schemeClr val="bg1"/>
          </a:solidFill>
        </p:grpSpPr>
        <p:sp>
          <p:nvSpPr>
            <p:cNvPr id="3" name="Rectangle 2">
              <a:extLst>
                <a:ext uri="{FF2B5EF4-FFF2-40B4-BE49-F238E27FC236}">
                  <a16:creationId xmlns:a16="http://schemas.microsoft.com/office/drawing/2014/main" id="{C823227E-A862-4A7F-BC20-0D107430AB2C}"/>
                </a:ext>
              </a:extLst>
            </p:cNvPr>
            <p:cNvSpPr/>
            <p:nvPr userDrawn="1"/>
          </p:nvSpPr>
          <p:spPr bwMode="black">
            <a:xfrm rot="5400000">
              <a:off x="5534135" y="5524995"/>
              <a:ext cx="1456719" cy="332990"/>
            </a:xfrm>
            <a:prstGeom prst="rect">
              <a:avLst/>
            </a:prstGeom>
            <a:grp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da-DK" sz="1400" dirty="0" err="1">
                <a:solidFill>
                  <a:schemeClr val="tx1"/>
                </a:solidFill>
              </a:endParaRPr>
            </a:p>
          </p:txBody>
        </p:sp>
        <p:sp>
          <p:nvSpPr>
            <p:cNvPr id="6" name="Rectangle 5">
              <a:extLst>
                <a:ext uri="{FF2B5EF4-FFF2-40B4-BE49-F238E27FC236}">
                  <a16:creationId xmlns:a16="http://schemas.microsoft.com/office/drawing/2014/main" id="{08501AE6-6504-4184-9443-E89AFACF769D}"/>
                </a:ext>
              </a:extLst>
            </p:cNvPr>
            <p:cNvSpPr/>
            <p:nvPr userDrawn="1"/>
          </p:nvSpPr>
          <p:spPr bwMode="black">
            <a:xfrm rot="10800000">
              <a:off x="6096000" y="4963130"/>
              <a:ext cx="1456719" cy="332990"/>
            </a:xfrm>
            <a:prstGeom prst="rect">
              <a:avLst/>
            </a:prstGeom>
            <a:grp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da-DK" sz="1400" dirty="0" err="1">
                <a:solidFill>
                  <a:schemeClr val="tx1"/>
                </a:solidFill>
              </a:endParaRPr>
            </a:p>
          </p:txBody>
        </p:sp>
      </p:grpSp>
      <p:sp>
        <p:nvSpPr>
          <p:cNvPr id="12" name="Rectangle 11">
            <a:extLst>
              <a:ext uri="{FF2B5EF4-FFF2-40B4-BE49-F238E27FC236}">
                <a16:creationId xmlns:a16="http://schemas.microsoft.com/office/drawing/2014/main" id="{67CEE09B-6EE1-4BF2-85A3-DE69E91BC4C6}"/>
              </a:ext>
            </a:extLst>
          </p:cNvPr>
          <p:cNvSpPr/>
          <p:nvPr userDrawn="1"/>
        </p:nvSpPr>
        <p:spPr>
          <a:xfrm>
            <a:off x="472536" y="2986685"/>
            <a:ext cx="10152346" cy="1631216"/>
          </a:xfrm>
          <a:prstGeom prst="rect">
            <a:avLst/>
          </a:prstGeom>
        </p:spPr>
        <p:txBody>
          <a:bodyPr wrap="square">
            <a:spAutoFit/>
          </a:bodyPr>
          <a:lstStyle/>
          <a:p>
            <a:pPr algn="ctr"/>
            <a:r>
              <a:rPr lang="da-DK" sz="10000" b="1" i="1" noProof="0" dirty="0">
                <a:solidFill>
                  <a:schemeClr val="bg1"/>
                </a:solidFill>
              </a:rPr>
              <a:t>Brug dem ikke </a:t>
            </a:r>
            <a:endParaRPr lang="da-DK" sz="10000" b="1" i="1" noProof="0" dirty="0"/>
          </a:p>
        </p:txBody>
      </p:sp>
      <p:sp>
        <p:nvSpPr>
          <p:cNvPr id="16" name="Do not use">
            <a:extLst>
              <a:ext uri="{FF2B5EF4-FFF2-40B4-BE49-F238E27FC236}">
                <a16:creationId xmlns:a16="http://schemas.microsoft.com/office/drawing/2014/main" id="{A8FA78FA-4D94-4717-B7C6-6F86378D6B01}"/>
              </a:ext>
            </a:extLst>
          </p:cNvPr>
          <p:cNvSpPr txBox="1"/>
          <p:nvPr userDrawn="1"/>
        </p:nvSpPr>
        <p:spPr>
          <a:xfrm>
            <a:off x="430214" y="5186455"/>
            <a:ext cx="11356974" cy="969496"/>
          </a:xfrm>
          <a:prstGeom prst="rect">
            <a:avLst/>
          </a:prstGeom>
          <a:noFill/>
        </p:spPr>
        <p:txBody>
          <a:bodyPr wrap="square" lIns="0" tIns="0" rIns="0" bIns="0" rtlCol="0">
            <a:spAutoFit/>
          </a:bodyPr>
          <a:lstStyle/>
          <a:p>
            <a:pPr marL="0" marR="0" indent="0" algn="ctr" fontAlgn="auto">
              <a:lnSpc>
                <a:spcPct val="100000"/>
              </a:lnSpc>
              <a:spcBef>
                <a:spcPts val="600"/>
              </a:spcBef>
              <a:spcAft>
                <a:spcPts val="0"/>
              </a:spcAft>
              <a:buClr>
                <a:srgbClr val="003755"/>
              </a:buClr>
              <a:buSzTx/>
              <a:buFontTx/>
              <a:buNone/>
              <a:tabLst/>
            </a:pPr>
            <a:r>
              <a:rPr lang="da-DK" sz="2000" b="0" noProof="0" dirty="0">
                <a:solidFill>
                  <a:schemeClr val="bg1"/>
                </a:solidFill>
              </a:rPr>
              <a:t>Pga. PowerPoints standard Kopier/Indsæt funktionalitet kan ekstra uønskede layouts forekomme.</a:t>
            </a:r>
          </a:p>
          <a:p>
            <a:pPr marL="0" marR="0" indent="0" algn="ctr" fontAlgn="auto">
              <a:lnSpc>
                <a:spcPct val="100000"/>
              </a:lnSpc>
              <a:spcBef>
                <a:spcPts val="600"/>
              </a:spcBef>
              <a:spcAft>
                <a:spcPts val="0"/>
              </a:spcAft>
              <a:buClr>
                <a:srgbClr val="003755"/>
              </a:buClr>
              <a:buSzTx/>
              <a:buFontTx/>
              <a:buNone/>
              <a:tabLst/>
            </a:pPr>
            <a:r>
              <a:rPr lang="da-DK" sz="2000" b="0" noProof="0" dirty="0">
                <a:solidFill>
                  <a:schemeClr val="bg1"/>
                </a:solidFill>
              </a:rPr>
              <a:t>OBS! Layouts efter dette kan indeholde potentiel fortrolig information.</a:t>
            </a:r>
            <a:br>
              <a:rPr lang="da-DK" sz="1800" b="0" noProof="0" dirty="0">
                <a:solidFill>
                  <a:schemeClr val="bg1"/>
                </a:solidFill>
              </a:rPr>
            </a:br>
            <a:endParaRPr lang="da-DK" sz="1800" b="0" noProof="0" dirty="0">
              <a:solidFill>
                <a:schemeClr val="bg1"/>
              </a:solidFill>
            </a:endParaRPr>
          </a:p>
        </p:txBody>
      </p:sp>
      <p:sp>
        <p:nvSpPr>
          <p:cNvPr id="13" name="Date Placeholder 6" hidden="1">
            <a:extLst>
              <a:ext uri="{FF2B5EF4-FFF2-40B4-BE49-F238E27FC236}">
                <a16:creationId xmlns:a16="http://schemas.microsoft.com/office/drawing/2014/main" id="{64CEB7DD-E8FE-47C7-8823-750A10754EB0}"/>
              </a:ext>
            </a:extLst>
          </p:cNvPr>
          <p:cNvSpPr>
            <a:spLocks noGrp="1"/>
          </p:cNvSpPr>
          <p:nvPr>
            <p:ph type="dt" sz="half" idx="15"/>
          </p:nvPr>
        </p:nvSpPr>
        <p:spPr>
          <a:xfrm>
            <a:off x="0" y="6858000"/>
            <a:ext cx="0" cy="0"/>
          </a:xfrm>
        </p:spPr>
        <p:txBody>
          <a:bodyPr/>
          <a:lstStyle>
            <a:lvl1pPr>
              <a:defRPr sz="100">
                <a:noFill/>
              </a:defRPr>
            </a:lvl1pPr>
          </a:lstStyle>
          <a:p>
            <a:fld id="{A4339D32-BA0E-4C6C-BE3F-DD5997C1139D}" type="datetime2">
              <a:rPr lang="da-DK" smtClean="0"/>
              <a:t>4. november 2026</a:t>
            </a:fld>
            <a:endParaRPr lang="da-DK" dirty="0"/>
          </a:p>
        </p:txBody>
      </p:sp>
      <p:sp>
        <p:nvSpPr>
          <p:cNvPr id="14" name="Footer Placeholder 8" hidden="1">
            <a:extLst>
              <a:ext uri="{FF2B5EF4-FFF2-40B4-BE49-F238E27FC236}">
                <a16:creationId xmlns:a16="http://schemas.microsoft.com/office/drawing/2014/main" id="{06739825-D1B6-4F3A-8216-BA5B32BD19E7}"/>
              </a:ext>
            </a:extLst>
          </p:cNvPr>
          <p:cNvSpPr>
            <a:spLocks noGrp="1"/>
          </p:cNvSpPr>
          <p:nvPr>
            <p:ph type="ftr" sz="quarter" idx="16"/>
          </p:nvPr>
        </p:nvSpPr>
        <p:spPr>
          <a:xfrm>
            <a:off x="0" y="6858000"/>
            <a:ext cx="0" cy="0"/>
          </a:xfrm>
        </p:spPr>
        <p:txBody>
          <a:bodyPr/>
          <a:lstStyle>
            <a:lvl1pPr>
              <a:defRPr sz="100">
                <a:noFill/>
              </a:defRPr>
            </a:lvl1pPr>
          </a:lstStyle>
          <a:p>
            <a:endParaRPr lang="da-DK" dirty="0"/>
          </a:p>
        </p:txBody>
      </p:sp>
      <p:sp>
        <p:nvSpPr>
          <p:cNvPr id="15" name="Slide Number Placeholder 10" hidden="1">
            <a:extLst>
              <a:ext uri="{FF2B5EF4-FFF2-40B4-BE49-F238E27FC236}">
                <a16:creationId xmlns:a16="http://schemas.microsoft.com/office/drawing/2014/main" id="{A2244AC4-18E1-41D9-B6D4-4D2415BE8C35}"/>
              </a:ext>
            </a:extLst>
          </p:cNvPr>
          <p:cNvSpPr>
            <a:spLocks noGrp="1"/>
          </p:cNvSpPr>
          <p:nvPr>
            <p:ph type="sldNum" sz="quarter" idx="17"/>
          </p:nvPr>
        </p:nvSpPr>
        <p:spPr>
          <a:xfrm>
            <a:off x="0" y="6858000"/>
            <a:ext cx="0" cy="0"/>
          </a:xfrm>
        </p:spPr>
        <p:txBody>
          <a:bodyPr/>
          <a:lstStyle>
            <a:lvl1pPr>
              <a:defRPr sz="100">
                <a:noFill/>
              </a:defRPr>
            </a:lvl1p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488662226"/>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itle Placeholder 6">
            <a:extLst>
              <a:ext uri="{FF2B5EF4-FFF2-40B4-BE49-F238E27FC236}">
                <a16:creationId xmlns:a16="http://schemas.microsoft.com/office/drawing/2014/main" id="{C9392247-CE23-49BB-A39E-64C7575BE478}"/>
              </a:ext>
            </a:extLst>
          </p:cNvPr>
          <p:cNvSpPr>
            <a:spLocks noGrp="1"/>
          </p:cNvSpPr>
          <p:nvPr>
            <p:ph type="title"/>
          </p:nvPr>
        </p:nvSpPr>
        <p:spPr>
          <a:xfrm>
            <a:off x="812799" y="812800"/>
            <a:ext cx="10566401" cy="406400"/>
          </a:xfrm>
          <a:prstGeom prst="rect">
            <a:avLst/>
          </a:prstGeom>
        </p:spPr>
        <p:txBody>
          <a:bodyPr vert="horz" lIns="0" tIns="0" rIns="0" bIns="0" rtlCol="0" anchor="t" anchorCtr="0">
            <a:noAutofit/>
          </a:bodyPr>
          <a:lstStyle/>
          <a:p>
            <a:endParaRPr lang="da-DK" dirty="0"/>
          </a:p>
        </p:txBody>
      </p:sp>
      <p:sp>
        <p:nvSpPr>
          <p:cNvPr id="3" name="Text Placeholder 2"/>
          <p:cNvSpPr>
            <a:spLocks noGrp="1"/>
          </p:cNvSpPr>
          <p:nvPr>
            <p:ph type="body" idx="1"/>
          </p:nvPr>
        </p:nvSpPr>
        <p:spPr>
          <a:xfrm>
            <a:off x="812799" y="2032000"/>
            <a:ext cx="10566401" cy="3606800"/>
          </a:xfrm>
          <a:prstGeom prst="rect">
            <a:avLst/>
          </a:prstGeom>
        </p:spPr>
        <p:txBody>
          <a:bodyPr vert="horz" lIns="0" tIns="0" rIns="0" bIns="0" rtlCol="0">
            <a:noAutofit/>
          </a:bodyPr>
          <a:lstStyle/>
          <a:p>
            <a:pPr lvl="0"/>
            <a:r>
              <a:rPr lang="da-DK" noProof="0" dirty="0"/>
              <a:t>Niveau 1. Bullet 1                                                                                                                                                             Enter &amp; TAB for at se næste tekstformat                                                                                                                   SHIFT+TAB for at se foregående tekstformat</a:t>
            </a:r>
          </a:p>
          <a:p>
            <a:pPr lvl="1"/>
            <a:r>
              <a:rPr lang="da-DK" noProof="0" dirty="0"/>
              <a:t>Niveau 2. Bullet 2</a:t>
            </a:r>
          </a:p>
          <a:p>
            <a:pPr lvl="2"/>
            <a:r>
              <a:rPr lang="da-DK" noProof="0" dirty="0"/>
              <a:t>Niveau 3. Tal</a:t>
            </a:r>
          </a:p>
          <a:p>
            <a:pPr lvl="3"/>
            <a:r>
              <a:rPr lang="da-DK" noProof="0" dirty="0"/>
              <a:t>Niveau 4. Tal andet listeniveau</a:t>
            </a:r>
          </a:p>
          <a:p>
            <a:pPr lvl="4"/>
            <a:r>
              <a:rPr lang="da-DK" noProof="0" dirty="0"/>
              <a:t>Niveau 5. Overskrift</a:t>
            </a:r>
          </a:p>
          <a:p>
            <a:pPr lvl="5"/>
            <a:r>
              <a:rPr lang="da-DK" noProof="0" dirty="0"/>
              <a:t>Niveau 6. Brødtekst</a:t>
            </a:r>
          </a:p>
          <a:p>
            <a:pPr lvl="6"/>
            <a:r>
              <a:rPr lang="da-DK" noProof="0" dirty="0"/>
              <a:t>Niveau 7. Underoverskrift</a:t>
            </a:r>
          </a:p>
          <a:p>
            <a:pPr lvl="7"/>
            <a:r>
              <a:rPr lang="da-DK" noProof="0" dirty="0"/>
              <a:t>Niveau 8. Vigtig information eller tal</a:t>
            </a:r>
          </a:p>
          <a:p>
            <a:pPr lvl="8"/>
            <a:r>
              <a:rPr lang="da-DK" noProof="0" dirty="0"/>
              <a:t>Niveau 9. Billedtekst</a:t>
            </a:r>
          </a:p>
        </p:txBody>
      </p:sp>
      <p:sp>
        <p:nvSpPr>
          <p:cNvPr id="6" name="Slide Number Placeholder 5"/>
          <p:cNvSpPr>
            <a:spLocks noGrp="1"/>
          </p:cNvSpPr>
          <p:nvPr>
            <p:ph type="sldNum" sz="quarter" idx="4"/>
          </p:nvPr>
        </p:nvSpPr>
        <p:spPr>
          <a:xfrm>
            <a:off x="11379200" y="6475024"/>
            <a:ext cx="406399" cy="126000"/>
          </a:xfrm>
          <a:prstGeom prst="rect">
            <a:avLst/>
          </a:prstGeom>
        </p:spPr>
        <p:txBody>
          <a:bodyPr vert="horz" lIns="0" tIns="0" rIns="0" bIns="0" rtlCol="0" anchor="ctr" anchorCtr="0"/>
          <a:lstStyle>
            <a:lvl1pPr algn="r">
              <a:defRPr sz="1100">
                <a:solidFill>
                  <a:schemeClr val="accent4"/>
                </a:solidFill>
              </a:defRPr>
            </a:lvl1pPr>
          </a:lstStyle>
          <a:p>
            <a:fld id="{24C8C45C-947F-4981-8B3F-4F32E973C901}" type="slidenum">
              <a:rPr lang="da-DK" smtClean="0"/>
              <a:pPr/>
              <a:t>‹nr.›</a:t>
            </a:fld>
            <a:endParaRPr lang="da-DK" dirty="0"/>
          </a:p>
        </p:txBody>
      </p:sp>
      <p:sp>
        <p:nvSpPr>
          <p:cNvPr id="2" name="Date Placeholder 1" hidden="1">
            <a:extLst>
              <a:ext uri="{FF2B5EF4-FFF2-40B4-BE49-F238E27FC236}">
                <a16:creationId xmlns:a16="http://schemas.microsoft.com/office/drawing/2014/main" id="{6DAF2562-DFA4-49A4-9C2A-FBAD02376BBC}"/>
              </a:ext>
            </a:extLst>
          </p:cNvPr>
          <p:cNvSpPr>
            <a:spLocks noGrp="1"/>
          </p:cNvSpPr>
          <p:nvPr>
            <p:ph type="dt" sz="half" idx="2"/>
          </p:nvPr>
        </p:nvSpPr>
        <p:spPr>
          <a:xfrm>
            <a:off x="0" y="6858000"/>
            <a:ext cx="0" cy="0"/>
          </a:xfrm>
          <a:prstGeom prst="rect">
            <a:avLst/>
          </a:prstGeom>
        </p:spPr>
        <p:txBody>
          <a:bodyPr vert="horz" lIns="0" tIns="0" rIns="0" bIns="0" rtlCol="0" anchor="ctr" anchorCtr="0"/>
          <a:lstStyle>
            <a:lvl1pPr algn="l">
              <a:defRPr sz="1200">
                <a:noFill/>
              </a:defRPr>
            </a:lvl1pPr>
          </a:lstStyle>
          <a:p>
            <a:fld id="{4213FFC2-9C36-438D-9BB0-A1C0D8013389}" type="datetime2">
              <a:rPr lang="da-DK" smtClean="0"/>
              <a:t>4. november 2026</a:t>
            </a:fld>
            <a:endParaRPr lang="da-DK" dirty="0"/>
          </a:p>
        </p:txBody>
      </p:sp>
      <p:sp>
        <p:nvSpPr>
          <p:cNvPr id="8" name="Footer Placeholder 7" hidden="1">
            <a:extLst>
              <a:ext uri="{FF2B5EF4-FFF2-40B4-BE49-F238E27FC236}">
                <a16:creationId xmlns:a16="http://schemas.microsoft.com/office/drawing/2014/main" id="{3D397FDF-4480-4092-8EF3-23AF214F4831}"/>
              </a:ext>
            </a:extLst>
          </p:cNvPr>
          <p:cNvSpPr>
            <a:spLocks noGrp="1"/>
          </p:cNvSpPr>
          <p:nvPr>
            <p:ph type="ftr" sz="quarter" idx="3"/>
          </p:nvPr>
        </p:nvSpPr>
        <p:spPr>
          <a:xfrm>
            <a:off x="0" y="6858000"/>
            <a:ext cx="0" cy="0"/>
          </a:xfrm>
          <a:prstGeom prst="rect">
            <a:avLst/>
          </a:prstGeom>
        </p:spPr>
        <p:txBody>
          <a:bodyPr vert="horz" lIns="0" tIns="0" rIns="0" bIns="0" rtlCol="0" anchor="ctr" anchorCtr="0"/>
          <a:lstStyle>
            <a:lvl1pPr algn="ctr">
              <a:defRPr sz="1200">
                <a:noFill/>
              </a:defRPr>
            </a:lvl1pPr>
          </a:lstStyle>
          <a:p>
            <a:endParaRPr lang="da-DK" dirty="0"/>
          </a:p>
        </p:txBody>
      </p:sp>
      <p:pic>
        <p:nvPicPr>
          <p:cNvPr id="10" name="Billede 9">
            <a:extLst>
              <a:ext uri="{FF2B5EF4-FFF2-40B4-BE49-F238E27FC236}">
                <a16:creationId xmlns:a16="http://schemas.microsoft.com/office/drawing/2014/main" id="{990B7B61-8460-4EB4-AEE0-3BE48DAB4C63}"/>
              </a:ext>
            </a:extLst>
          </p:cNvPr>
          <p:cNvPicPr>
            <a:picLocks noChangeAspect="1"/>
          </p:cNvPicPr>
          <p:nvPr userDrawn="1"/>
        </p:nvPicPr>
        <p:blipFill>
          <a:blip r:embed="rId33" cstate="hqprint">
            <a:extLst>
              <a:ext uri="{28A0092B-C50C-407E-A947-70E740481C1C}">
                <a14:useLocalDpi xmlns:a14="http://schemas.microsoft.com/office/drawing/2010/main" val="0"/>
              </a:ext>
            </a:extLst>
          </a:blip>
          <a:stretch>
            <a:fillRect/>
          </a:stretch>
        </p:blipFill>
        <p:spPr>
          <a:xfrm>
            <a:off x="420885" y="6317722"/>
            <a:ext cx="2042960" cy="298800"/>
          </a:xfrm>
          <a:prstGeom prst="rect">
            <a:avLst/>
          </a:prstGeom>
        </p:spPr>
      </p:pic>
    </p:spTree>
    <p:extLst>
      <p:ext uri="{BB962C8B-B14F-4D97-AF65-F5344CB8AC3E}">
        <p14:creationId xmlns:p14="http://schemas.microsoft.com/office/powerpoint/2010/main" val="180999990"/>
      </p:ext>
    </p:extLst>
  </p:cSld>
  <p:clrMap bg1="lt1" tx1="dk1" bg2="lt2" tx2="dk2" accent1="accent1" accent2="accent2" accent3="accent3" accent4="accent4" accent5="accent5" accent6="accent6" hlink="hlink" folHlink="folHlink"/>
  <p:sldLayoutIdLst>
    <p:sldLayoutId id="2147483729" r:id="rId1"/>
    <p:sldLayoutId id="2147483804" r:id="rId2"/>
    <p:sldLayoutId id="2147483737" r:id="rId3"/>
    <p:sldLayoutId id="2147483731" r:id="rId4"/>
    <p:sldLayoutId id="2147483732" r:id="rId5"/>
    <p:sldLayoutId id="2147483786" r:id="rId6"/>
    <p:sldLayoutId id="2147483787" r:id="rId7"/>
    <p:sldLayoutId id="2147483755" r:id="rId8"/>
    <p:sldLayoutId id="2147483788" r:id="rId9"/>
    <p:sldLayoutId id="2147483789" r:id="rId10"/>
    <p:sldLayoutId id="2147483757" r:id="rId11"/>
    <p:sldLayoutId id="2147483790" r:id="rId12"/>
    <p:sldLayoutId id="2147483791" r:id="rId13"/>
    <p:sldLayoutId id="2147483792" r:id="rId14"/>
    <p:sldLayoutId id="2147483739" r:id="rId15"/>
    <p:sldLayoutId id="2147483793" r:id="rId16"/>
    <p:sldLayoutId id="2147483768" r:id="rId17"/>
    <p:sldLayoutId id="2147483794" r:id="rId18"/>
    <p:sldLayoutId id="2147483805" r:id="rId19"/>
    <p:sldLayoutId id="2147483795" r:id="rId20"/>
    <p:sldLayoutId id="2147483800" r:id="rId21"/>
    <p:sldLayoutId id="2147483797" r:id="rId22"/>
    <p:sldLayoutId id="2147483798" r:id="rId23"/>
    <p:sldLayoutId id="2147483799" r:id="rId24"/>
    <p:sldLayoutId id="2147483801" r:id="rId25"/>
    <p:sldLayoutId id="2147483743" r:id="rId26"/>
    <p:sldLayoutId id="2147483744" r:id="rId27"/>
    <p:sldLayoutId id="2147483807" r:id="rId28"/>
    <p:sldLayoutId id="2147483802" r:id="rId29"/>
    <p:sldLayoutId id="2147483769" r:id="rId30"/>
    <p:sldLayoutId id="2147483753" r:id="rId31"/>
  </p:sldLayoutIdLst>
  <p:hf hdr="0" ftr="0" dt="0"/>
  <p:txStyles>
    <p:titleStyle>
      <a:lvl1pPr algn="l" defTabSz="914400" rtl="0" eaLnBrk="1" latinLnBrk="0" hangingPunct="1">
        <a:lnSpc>
          <a:spcPct val="90000"/>
        </a:lnSpc>
        <a:spcBef>
          <a:spcPct val="0"/>
        </a:spcBef>
        <a:buNone/>
        <a:defRPr sz="2800" b="1" kern="1200" spc="-70" baseline="0">
          <a:solidFill>
            <a:schemeClr val="accent1"/>
          </a:solidFill>
          <a:latin typeface="+mj-lt"/>
          <a:ea typeface="+mj-ea"/>
          <a:cs typeface="+mj-cs"/>
        </a:defRPr>
      </a:lvl1pPr>
    </p:titleStyle>
    <p:bodyStyle>
      <a:lvl1pPr marL="180000" indent="-180000" algn="l" defTabSz="914400" rtl="0" eaLnBrk="1" latinLnBrk="0" hangingPunct="1">
        <a:lnSpc>
          <a:spcPct val="110000"/>
        </a:lnSpc>
        <a:spcBef>
          <a:spcPts val="0"/>
        </a:spcBef>
        <a:spcAft>
          <a:spcPts val="600"/>
        </a:spcAft>
        <a:buFont typeface="Arial" panose="020B0604020202020204" pitchFamily="34" charset="0"/>
        <a:buChar char="•"/>
        <a:defRPr sz="1600" kern="1200" spc="-10" baseline="0">
          <a:solidFill>
            <a:schemeClr val="tx1"/>
          </a:solidFill>
          <a:latin typeface="+mn-lt"/>
          <a:ea typeface="+mn-ea"/>
          <a:cs typeface="+mn-cs"/>
        </a:defRPr>
      </a:lvl1pPr>
      <a:lvl2pPr marL="360000" indent="-180000" algn="l" defTabSz="914400" rtl="0" eaLnBrk="1" latinLnBrk="0" hangingPunct="1">
        <a:lnSpc>
          <a:spcPct val="110000"/>
        </a:lnSpc>
        <a:spcBef>
          <a:spcPts val="0"/>
        </a:spcBef>
        <a:spcAft>
          <a:spcPts val="600"/>
        </a:spcAft>
        <a:buFont typeface="Arial" panose="020B0604020202020204" pitchFamily="34" charset="0"/>
        <a:buChar char="•"/>
        <a:defRPr sz="1600" kern="1200" spc="-10" baseline="0">
          <a:solidFill>
            <a:schemeClr val="tx1"/>
          </a:solidFill>
          <a:latin typeface="+mn-lt"/>
          <a:ea typeface="+mn-ea"/>
          <a:cs typeface="+mn-cs"/>
        </a:defRPr>
      </a:lvl2pPr>
      <a:lvl3pPr marL="266400" indent="-266400" algn="l" defTabSz="914400" rtl="0" eaLnBrk="1" latinLnBrk="0" hangingPunct="1">
        <a:lnSpc>
          <a:spcPct val="110000"/>
        </a:lnSpc>
        <a:spcBef>
          <a:spcPts val="800"/>
        </a:spcBef>
        <a:spcAft>
          <a:spcPts val="800"/>
        </a:spcAft>
        <a:buFont typeface="+mj-lt"/>
        <a:buAutoNum type="arabicPeriod"/>
        <a:defRPr sz="2000" b="0" kern="1200">
          <a:solidFill>
            <a:schemeClr val="tx1"/>
          </a:solidFill>
          <a:latin typeface="+mn-lt"/>
          <a:ea typeface="+mn-ea"/>
          <a:cs typeface="+mn-cs"/>
        </a:defRPr>
      </a:lvl3pPr>
      <a:lvl4pPr marL="446400" indent="-266400" algn="l" defTabSz="914400" rtl="0" eaLnBrk="1" latinLnBrk="0" hangingPunct="1">
        <a:lnSpc>
          <a:spcPct val="110000"/>
        </a:lnSpc>
        <a:spcBef>
          <a:spcPts val="0"/>
        </a:spcBef>
        <a:spcAft>
          <a:spcPts val="800"/>
        </a:spcAft>
        <a:buFont typeface="+mj-lt"/>
        <a:buAutoNum type="alphaLcPeriod"/>
        <a:defRPr sz="1600" b="0" kern="1200">
          <a:solidFill>
            <a:schemeClr val="tx1"/>
          </a:solidFill>
          <a:latin typeface="+mn-lt"/>
          <a:ea typeface="+mn-ea"/>
          <a:cs typeface="+mn-cs"/>
        </a:defRPr>
      </a:lvl4pPr>
      <a:lvl5pPr marL="0" indent="0" algn="l" defTabSz="914400" rtl="0" eaLnBrk="1" latinLnBrk="0" hangingPunct="1">
        <a:lnSpc>
          <a:spcPct val="110000"/>
        </a:lnSpc>
        <a:spcBef>
          <a:spcPts val="1200"/>
        </a:spcBef>
        <a:spcAft>
          <a:spcPts val="0"/>
        </a:spcAft>
        <a:buFont typeface="Arial" panose="020B0604020202020204" pitchFamily="34" charset="0"/>
        <a:buChar char="​"/>
        <a:tabLst/>
        <a:defRPr sz="1600" b="1" kern="1200" spc="-10" baseline="0">
          <a:solidFill>
            <a:schemeClr val="accent1"/>
          </a:solidFill>
          <a:latin typeface="+mn-lt"/>
          <a:ea typeface="+mn-ea"/>
          <a:cs typeface="+mn-cs"/>
        </a:defRPr>
      </a:lvl5pPr>
      <a:lvl6pPr marL="0" indent="0" algn="l" defTabSz="914400" rtl="0" eaLnBrk="1" latinLnBrk="0" hangingPunct="1">
        <a:lnSpc>
          <a:spcPct val="110000"/>
        </a:lnSpc>
        <a:spcBef>
          <a:spcPts val="0"/>
        </a:spcBef>
        <a:spcAft>
          <a:spcPts val="0"/>
        </a:spcAft>
        <a:buFont typeface="Arial" panose="020B0604020202020204" pitchFamily="34" charset="0"/>
        <a:buChar char="​"/>
        <a:defRPr sz="1600" kern="1200" spc="-10" baseline="0">
          <a:solidFill>
            <a:schemeClr val="tx1"/>
          </a:solidFill>
          <a:latin typeface="+mn-lt"/>
          <a:ea typeface="+mn-ea"/>
          <a:cs typeface="+mn-cs"/>
        </a:defRPr>
      </a:lvl6pPr>
      <a:lvl7pPr marL="0" indent="0" algn="l" defTabSz="914400" rtl="0" eaLnBrk="1" latinLnBrk="0" hangingPunct="1">
        <a:lnSpc>
          <a:spcPct val="100000"/>
        </a:lnSpc>
        <a:spcBef>
          <a:spcPts val="500"/>
        </a:spcBef>
        <a:spcAft>
          <a:spcPts val="0"/>
        </a:spcAft>
        <a:buFont typeface="Arial" panose="020B0604020202020204" pitchFamily="34" charset="0"/>
        <a:buChar char="​"/>
        <a:defRPr sz="2000" b="0" kern="1200" spc="-30" baseline="0">
          <a:solidFill>
            <a:schemeClr val="tx1"/>
          </a:solidFill>
          <a:latin typeface="+mn-lt"/>
          <a:ea typeface="+mn-ea"/>
          <a:cs typeface="+mn-cs"/>
        </a:defRPr>
      </a:lvl7pPr>
      <a:lvl8pPr marL="0" indent="0" algn="l" defTabSz="914400" rtl="0" eaLnBrk="1" latinLnBrk="0" hangingPunct="1">
        <a:lnSpc>
          <a:spcPct val="80000"/>
        </a:lnSpc>
        <a:spcBef>
          <a:spcPts val="500"/>
        </a:spcBef>
        <a:spcAft>
          <a:spcPts val="0"/>
        </a:spcAft>
        <a:buFont typeface="Arial" panose="020B0604020202020204" pitchFamily="34" charset="0"/>
        <a:buChar char="​"/>
        <a:defRPr sz="4200" b="1" kern="1200" spc="-150" baseline="0">
          <a:solidFill>
            <a:schemeClr val="tx1"/>
          </a:solidFill>
          <a:latin typeface="+mn-lt"/>
          <a:ea typeface="+mn-ea"/>
          <a:cs typeface="+mn-cs"/>
        </a:defRPr>
      </a:lvl8pPr>
      <a:lvl9pPr marL="0" indent="0" algn="l" defTabSz="914400" rtl="0" eaLnBrk="1" latinLnBrk="0" hangingPunct="1">
        <a:lnSpc>
          <a:spcPct val="90000"/>
        </a:lnSpc>
        <a:spcBef>
          <a:spcPts val="500"/>
        </a:spcBef>
        <a:spcAft>
          <a:spcPts val="0"/>
        </a:spcAft>
        <a:buFont typeface="Arial" panose="020B0604020202020204" pitchFamily="34" charset="0"/>
        <a:buChar char="​"/>
        <a:defRPr sz="1000" kern="1200" baseline="0">
          <a:solidFill>
            <a:schemeClr val="tx1"/>
          </a:solidFill>
          <a:latin typeface="+mn-lt"/>
          <a:ea typeface="+mn-ea"/>
          <a:cs typeface="+mn-cs"/>
        </a:defRPr>
      </a:lvl9pPr>
    </p:bodyStyle>
    <p:otherStyle>
      <a:defPPr>
        <a:defRPr lang="en-US"/>
      </a:defPPr>
      <a:lvl1pPr marL="0" algn="l"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400" kern="1200">
          <a:solidFill>
            <a:schemeClr val="tx1"/>
          </a:solidFill>
          <a:latin typeface="+mn-lt"/>
          <a:ea typeface="+mn-ea"/>
          <a:cs typeface="+mn-cs"/>
        </a:defRPr>
      </a:lvl2pPr>
      <a:lvl3pPr marL="914400" algn="l" defTabSz="914400" rtl="0" eaLnBrk="1" latinLnBrk="0" hangingPunct="1">
        <a:defRPr sz="1400" kern="1200">
          <a:solidFill>
            <a:schemeClr val="tx1"/>
          </a:solidFill>
          <a:latin typeface="+mn-lt"/>
          <a:ea typeface="+mn-ea"/>
          <a:cs typeface="+mn-cs"/>
        </a:defRPr>
      </a:lvl3pPr>
      <a:lvl4pPr marL="1371600" algn="l" defTabSz="914400" rtl="0" eaLnBrk="1" latinLnBrk="0" hangingPunct="1">
        <a:defRPr sz="1400" kern="1200">
          <a:solidFill>
            <a:schemeClr val="tx1"/>
          </a:solidFill>
          <a:latin typeface="+mn-lt"/>
          <a:ea typeface="+mn-ea"/>
          <a:cs typeface="+mn-cs"/>
        </a:defRPr>
      </a:lvl4pPr>
      <a:lvl5pPr marL="1828800" algn="l" defTabSz="914400" rtl="0" eaLnBrk="1" latinLnBrk="0" hangingPunct="1">
        <a:defRPr sz="1400" kern="1200">
          <a:solidFill>
            <a:schemeClr val="tx1"/>
          </a:solidFill>
          <a:latin typeface="+mn-lt"/>
          <a:ea typeface="+mn-ea"/>
          <a:cs typeface="+mn-cs"/>
        </a:defRPr>
      </a:lvl5pPr>
      <a:lvl6pPr marL="2286000" algn="l" defTabSz="914400" rtl="0" eaLnBrk="1" latinLnBrk="0" hangingPunct="1">
        <a:defRPr sz="1400" kern="1200">
          <a:solidFill>
            <a:schemeClr val="tx1"/>
          </a:solidFill>
          <a:latin typeface="+mn-lt"/>
          <a:ea typeface="+mn-ea"/>
          <a:cs typeface="+mn-cs"/>
        </a:defRPr>
      </a:lvl6pPr>
      <a:lvl7pPr marL="2743200" algn="l" defTabSz="914400" rtl="0" eaLnBrk="1" latinLnBrk="0" hangingPunct="1">
        <a:defRPr sz="1400" kern="1200">
          <a:solidFill>
            <a:schemeClr val="tx1"/>
          </a:solidFill>
          <a:latin typeface="+mn-lt"/>
          <a:ea typeface="+mn-ea"/>
          <a:cs typeface="+mn-cs"/>
        </a:defRPr>
      </a:lvl7pPr>
      <a:lvl8pPr marL="3200400" algn="l" defTabSz="914400" rtl="0" eaLnBrk="1" latinLnBrk="0" hangingPunct="1">
        <a:defRPr sz="1400" kern="1200">
          <a:solidFill>
            <a:schemeClr val="tx1"/>
          </a:solidFill>
          <a:latin typeface="+mn-lt"/>
          <a:ea typeface="+mn-ea"/>
          <a:cs typeface="+mn-cs"/>
        </a:defRPr>
      </a:lvl8pPr>
      <a:lvl9pPr marL="3657600" algn="l" defTabSz="914400" rtl="0" eaLnBrk="1" latinLnBrk="0" hangingPunct="1">
        <a:defRPr sz="1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12" userDrawn="1">
          <p15:clr>
            <a:srgbClr val="000000"/>
          </p15:clr>
        </p15:guide>
        <p15:guide id="2" pos="1024" userDrawn="1">
          <p15:clr>
            <a:srgbClr val="A4A3A4"/>
          </p15:clr>
        </p15:guide>
        <p15:guide id="3" orient="horz" pos="256" userDrawn="1">
          <p15:clr>
            <a:srgbClr val="A4A3A4"/>
          </p15:clr>
        </p15:guide>
        <p15:guide id="4" orient="horz" pos="1280" userDrawn="1">
          <p15:clr>
            <a:srgbClr val="A4A3A4"/>
          </p15:clr>
        </p15:guide>
        <p15:guide id="5" pos="1536" userDrawn="1">
          <p15:clr>
            <a:srgbClr val="A4A3A4"/>
          </p15:clr>
        </p15:guide>
        <p15:guide id="6" orient="horz" pos="1792" userDrawn="1">
          <p15:clr>
            <a:srgbClr val="A4A3A4"/>
          </p15:clr>
        </p15:guide>
        <p15:guide id="7" pos="2048" userDrawn="1">
          <p15:clr>
            <a:srgbClr val="A4A3A4"/>
          </p15:clr>
        </p15:guide>
        <p15:guide id="8" orient="horz" pos="2304" userDrawn="1">
          <p15:clr>
            <a:srgbClr val="A4A3A4"/>
          </p15:clr>
        </p15:guide>
        <p15:guide id="9" pos="2560" userDrawn="1">
          <p15:clr>
            <a:srgbClr val="A4A3A4"/>
          </p15:clr>
        </p15:guide>
        <p15:guide id="10" orient="horz" pos="2816" userDrawn="1">
          <p15:clr>
            <a:srgbClr val="A4A3A4"/>
          </p15:clr>
        </p15:guide>
        <p15:guide id="11" pos="6656" userDrawn="1">
          <p15:clr>
            <a:srgbClr val="A4A3A4"/>
          </p15:clr>
        </p15:guide>
        <p15:guide id="12" pos="7168" userDrawn="1">
          <p15:clr>
            <a:srgbClr val="000000"/>
          </p15:clr>
        </p15:guide>
        <p15:guide id="13" orient="horz" pos="3808" userDrawn="1">
          <p15:clr>
            <a:srgbClr val="A4A3A4"/>
          </p15:clr>
        </p15:guide>
        <p15:guide id="14" pos="3072" userDrawn="1">
          <p15:clr>
            <a:srgbClr val="A4A3A4"/>
          </p15:clr>
        </p15:guide>
        <p15:guide id="15" pos="3584" userDrawn="1">
          <p15:clr>
            <a:srgbClr val="A4A3A4"/>
          </p15:clr>
        </p15:guide>
        <p15:guide id="16" pos="4096" userDrawn="1">
          <p15:clr>
            <a:srgbClr val="A4A3A4"/>
          </p15:clr>
        </p15:guide>
        <p15:guide id="17" pos="4608" userDrawn="1">
          <p15:clr>
            <a:srgbClr val="A4A3A4"/>
          </p15:clr>
        </p15:guide>
        <p15:guide id="18" pos="5120" userDrawn="1">
          <p15:clr>
            <a:srgbClr val="A4A3A4"/>
          </p15:clr>
        </p15:guide>
        <p15:guide id="19" pos="5632" userDrawn="1">
          <p15:clr>
            <a:srgbClr val="A4A3A4"/>
          </p15:clr>
        </p15:guide>
        <p15:guide id="20" pos="6144" userDrawn="1">
          <p15:clr>
            <a:srgbClr val="A4A3A4"/>
          </p15:clr>
        </p15:guide>
        <p15:guide id="22" pos="256" userDrawn="1">
          <p15:clr>
            <a:srgbClr val="A4A3A4"/>
          </p15:clr>
        </p15:guide>
        <p15:guide id="23" orient="horz" pos="512" userDrawn="1">
          <p15:clr>
            <a:srgbClr val="000000"/>
          </p15:clr>
        </p15:guide>
        <p15:guide id="24" orient="horz" pos="768" userDrawn="1">
          <p15:clr>
            <a:srgbClr val="A4A3A4"/>
          </p15:clr>
        </p15:guide>
        <p15:guide id="25" pos="7424" userDrawn="1">
          <p15:clr>
            <a:srgbClr val="A4A3A4"/>
          </p15:clr>
        </p15:guide>
        <p15:guide id="26" orient="horz" pos="3296" userDrawn="1">
          <p15:clr>
            <a:srgbClr val="A4A3A4"/>
          </p15:clr>
        </p15:guide>
        <p15:guide id="27" orient="horz" pos="3552" userDrawn="1">
          <p15:clr>
            <a:srgbClr val="000000"/>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xml"/><Relationship Id="rId1" Type="http://schemas.openxmlformats.org/officeDocument/2006/relationships/slideLayout" Target="../slideLayouts/slideLayout28.xml"/><Relationship Id="rId4" Type="http://schemas.openxmlformats.org/officeDocument/2006/relationships/image" Target="../media/image23.sv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8" Type="http://schemas.openxmlformats.org/officeDocument/2006/relationships/image" Target="../media/image29.svg"/><Relationship Id="rId13" Type="http://schemas.openxmlformats.org/officeDocument/2006/relationships/image" Target="../media/image34.png"/><Relationship Id="rId3" Type="http://schemas.openxmlformats.org/officeDocument/2006/relationships/image" Target="../media/image24.png"/><Relationship Id="rId7" Type="http://schemas.openxmlformats.org/officeDocument/2006/relationships/image" Target="../media/image28.png"/><Relationship Id="rId12" Type="http://schemas.openxmlformats.org/officeDocument/2006/relationships/image" Target="../media/image33.svg"/><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27.svg"/><Relationship Id="rId11" Type="http://schemas.openxmlformats.org/officeDocument/2006/relationships/image" Target="../media/image32.png"/><Relationship Id="rId5" Type="http://schemas.openxmlformats.org/officeDocument/2006/relationships/image" Target="../media/image26.png"/><Relationship Id="rId10" Type="http://schemas.openxmlformats.org/officeDocument/2006/relationships/image" Target="../media/image31.svg"/><Relationship Id="rId4" Type="http://schemas.openxmlformats.org/officeDocument/2006/relationships/image" Target="../media/image25.svg"/><Relationship Id="rId9" Type="http://schemas.openxmlformats.org/officeDocument/2006/relationships/image" Target="../media/image30.png"/><Relationship Id="rId14" Type="http://schemas.openxmlformats.org/officeDocument/2006/relationships/image" Target="../media/image35.svg"/></Relationships>
</file>

<file path=ppt/slides/_rels/slide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25.svg"/></Relationships>
</file>

<file path=ppt/slides/_rels/slide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29.svg"/></Relationships>
</file>

<file path=ppt/slides/_rels/slide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33.svg"/></Relationships>
</file>

<file path=ppt/slides/_rels/slide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27.svg"/></Relationships>
</file>

<file path=ppt/slides/_rels/slide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31.svg"/></Relationships>
</file>

<file path=ppt/slides/_rels/slide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35.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2" name="Titel 1"/>
          <p:cNvSpPr txBox="1">
            <a:spLocks noGrp="1"/>
          </p:cNvSpPr>
          <p:nvPr>
            <p:ph type="title" idx="4294967295"/>
          </p:nvPr>
        </p:nvSpPr>
        <p:spPr>
          <a:xfrm>
            <a:off x="431799" y="3258950"/>
            <a:ext cx="7231954" cy="187166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2800" b="1" kern="1200" spc="-70" baseline="0">
                <a:solidFill>
                  <a:schemeClr val="accent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da-DK" sz="4800" b="1" i="0" u="none" strike="noStrike" kern="1200" cap="none" spc="-70" normalizeH="0" baseline="0" noProof="0" dirty="0">
                <a:ln>
                  <a:noFill/>
                </a:ln>
                <a:solidFill>
                  <a:schemeClr val="bg1"/>
                </a:solidFill>
                <a:effectLst/>
                <a:uLnTx/>
                <a:uFillTx/>
                <a:latin typeface="+mj-lt"/>
                <a:ea typeface="+mj-ea"/>
                <a:cs typeface="+mj-cs"/>
              </a:rPr>
              <a:t>Viden om deltidsarbejde for personer længere fra arbejdsmarkedet</a:t>
            </a:r>
            <a:endParaRPr kumimoji="0" lang="da-DK" sz="4800" b="1" i="0" u="none" strike="noStrike" kern="1200" cap="none" spc="-70" normalizeH="0" baseline="0" noProof="0" dirty="0">
              <a:ln>
                <a:noFill/>
              </a:ln>
              <a:solidFill>
                <a:schemeClr val="bg2"/>
              </a:solidFill>
              <a:effectLst/>
              <a:uLnTx/>
              <a:uFillTx/>
              <a:latin typeface="+mj-lt"/>
              <a:ea typeface="+mj-ea"/>
              <a:cs typeface="+mj-cs"/>
            </a:endParaRPr>
          </a:p>
        </p:txBody>
      </p:sp>
      <p:pic>
        <p:nvPicPr>
          <p:cNvPr id="14" name="Billede 13">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8419077" y="418548"/>
            <a:ext cx="3366522" cy="3366522"/>
          </a:xfrm>
          <a:prstGeom prst="rect">
            <a:avLst/>
          </a:prstGeom>
        </p:spPr>
      </p:pic>
      <p:sp>
        <p:nvSpPr>
          <p:cNvPr id="5" name="Pladsholder til tekst 5"/>
          <p:cNvSpPr txBox="1">
            <a:spLocks/>
          </p:cNvSpPr>
          <p:nvPr/>
        </p:nvSpPr>
        <p:spPr>
          <a:xfrm>
            <a:off x="8066355" y="6194425"/>
            <a:ext cx="3251200" cy="4064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da-DK" dirty="0">
                <a:solidFill>
                  <a:schemeClr val="bg1"/>
                </a:solidFill>
              </a:rPr>
              <a:t>2026</a:t>
            </a:r>
          </a:p>
        </p:txBody>
      </p:sp>
      <p:sp>
        <p:nvSpPr>
          <p:cNvPr id="4" name="Pladsholder til slidenummer 3"/>
          <p:cNvSpPr>
            <a:spLocks noGrp="1"/>
          </p:cNvSpPr>
          <p:nvPr>
            <p:ph type="sldNum" sz="quarter" idx="4"/>
          </p:nvPr>
        </p:nvSpPr>
        <p:spPr/>
        <p:txBody>
          <a:bodyPr/>
          <a:lstStyle/>
          <a:p>
            <a:fld id="{24C8C45C-947F-4981-8B3F-4F32E973C901}" type="slidenum">
              <a:rPr lang="da-DK" smtClean="0">
                <a:solidFill>
                  <a:schemeClr val="tx1"/>
                </a:solidFill>
              </a:rPr>
              <a:pPr/>
              <a:t>1</a:t>
            </a:fld>
            <a:endParaRPr lang="da-DK" dirty="0">
              <a:solidFill>
                <a:schemeClr val="tx1"/>
              </a:solidFill>
            </a:endParaRPr>
          </a:p>
        </p:txBody>
      </p:sp>
    </p:spTree>
    <p:extLst>
      <p:ext uri="{BB962C8B-B14F-4D97-AF65-F5344CB8AC3E}">
        <p14:creationId xmlns:p14="http://schemas.microsoft.com/office/powerpoint/2010/main" val="6142324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 name="Titel 1"/>
          <p:cNvSpPr>
            <a:spLocks noGrp="1"/>
          </p:cNvSpPr>
          <p:nvPr>
            <p:ph type="title"/>
          </p:nvPr>
        </p:nvSpPr>
        <p:spPr>
          <a:xfrm>
            <a:off x="812799" y="557722"/>
            <a:ext cx="8908392" cy="789969"/>
          </a:xfrm>
        </p:spPr>
        <p:txBody>
          <a:bodyPr/>
          <a:lstStyle/>
          <a:p>
            <a:r>
              <a:rPr lang="da-DK" sz="3600" dirty="0">
                <a:solidFill>
                  <a:srgbClr val="001844"/>
                </a:solidFill>
              </a:rPr>
              <a:t>Viden om deltidsarbejde for personer længere fra arbejdsmarkedet</a:t>
            </a:r>
          </a:p>
        </p:txBody>
      </p:sp>
      <p:cxnSp>
        <p:nvCxnSpPr>
          <p:cNvPr id="17" name="Vinklet forbindelse 16">
            <a:extLst>
              <a:ext uri="{C183D7F6-B498-43B3-948B-1728B52AA6E4}">
                <adec:decorative xmlns:adec="http://schemas.microsoft.com/office/drawing/2017/decorative" val="1"/>
              </a:ext>
            </a:extLst>
          </p:cNvPr>
          <p:cNvCxnSpPr/>
          <p:nvPr/>
        </p:nvCxnSpPr>
        <p:spPr>
          <a:xfrm rot="10800000" flipV="1">
            <a:off x="690629" y="1963943"/>
            <a:ext cx="1063469" cy="697409"/>
          </a:xfrm>
          <a:prstGeom prst="bentConnector3">
            <a:avLst>
              <a:gd name="adj1" fmla="val 100294"/>
            </a:avLst>
          </a:prstGeom>
          <a:ln w="38100" cap="rnd">
            <a:solidFill>
              <a:schemeClr val="tx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16" name="Pladsholder til indhold 5"/>
          <p:cNvSpPr>
            <a:spLocks noGrp="1"/>
          </p:cNvSpPr>
          <p:nvPr>
            <p:ph idx="1"/>
          </p:nvPr>
        </p:nvSpPr>
        <p:spPr>
          <a:xfrm>
            <a:off x="812799" y="2095578"/>
            <a:ext cx="4876801" cy="3606800"/>
          </a:xfrm>
        </p:spPr>
        <p:txBody>
          <a:bodyPr/>
          <a:lstStyle/>
          <a:p>
            <a:pPr marL="0" indent="0">
              <a:buClr>
                <a:schemeClr val="tx1"/>
              </a:buClr>
              <a:buSzPct val="150000"/>
              <a:buNone/>
            </a:pPr>
            <a:r>
              <a:rPr lang="da-DK" sz="1800" dirty="0"/>
              <a:t>Disse slides </a:t>
            </a:r>
            <a:r>
              <a:rPr lang="da-DK" sz="1800" dirty="0">
                <a:solidFill>
                  <a:schemeClr val="tx1"/>
                </a:solidFill>
              </a:rPr>
              <a:t>opsummerer </a:t>
            </a:r>
            <a:r>
              <a:rPr lang="da-DK" sz="1800" b="1" dirty="0">
                <a:solidFill>
                  <a:schemeClr val="tx1"/>
                </a:solidFill>
              </a:rPr>
              <a:t>viden om</a:t>
            </a:r>
            <a:r>
              <a:rPr lang="da-DK" sz="1800" dirty="0"/>
              <a:t> </a:t>
            </a:r>
            <a:r>
              <a:rPr lang="da-DK" sz="1800" b="1" dirty="0"/>
              <a:t>deltidsarbejde for personer længere fra arbejdsmarkedet </a:t>
            </a:r>
            <a:r>
              <a:rPr lang="da-DK" sz="1800" dirty="0">
                <a:solidFill>
                  <a:schemeClr val="tx1"/>
                </a:solidFill>
              </a:rPr>
              <a:t>med udgangspunkt </a:t>
            </a:r>
            <a:r>
              <a:rPr lang="da-DK" sz="1800" dirty="0">
                <a:solidFill>
                  <a:srgbClr val="171717"/>
                </a:solidFill>
                <a:effectLst/>
                <a:ea typeface="Calibri" panose="020F0502020204030204" pitchFamily="34" charset="0"/>
                <a:cs typeface="Times New Roman" panose="02020603050405020304" pitchFamily="18" charset="0"/>
              </a:rPr>
              <a:t>i forskning og analyser.</a:t>
            </a:r>
            <a:endParaRPr lang="da-DK" sz="1800" dirty="0">
              <a:solidFill>
                <a:schemeClr val="tx1"/>
              </a:solidFill>
            </a:endParaRPr>
          </a:p>
          <a:p>
            <a:pPr marL="0" indent="0">
              <a:buClr>
                <a:schemeClr val="tx1"/>
              </a:buClr>
              <a:buSzPct val="150000"/>
              <a:buNone/>
            </a:pPr>
            <a:endParaRPr lang="da-DK" sz="1800" b="1" dirty="0">
              <a:solidFill>
                <a:schemeClr val="tx1"/>
              </a:solidFill>
            </a:endParaRPr>
          </a:p>
          <a:p>
            <a:pPr marL="0" indent="0">
              <a:buClr>
                <a:schemeClr val="tx1"/>
              </a:buClr>
              <a:buSzPct val="150000"/>
              <a:buNone/>
            </a:pPr>
            <a:r>
              <a:rPr lang="da-DK" sz="1800" dirty="0"/>
              <a:t>Viden bør altid suppleres med en individuel vurdering af, hvad der er den rette indsats i den konkrete situation.</a:t>
            </a:r>
          </a:p>
          <a:p>
            <a:pPr marL="180000" lvl="1" indent="0">
              <a:spcAft>
                <a:spcPts val="2400"/>
              </a:spcAft>
              <a:buClr>
                <a:schemeClr val="tx1"/>
              </a:buClr>
              <a:buSzPct val="150000"/>
              <a:buNone/>
            </a:pPr>
            <a:endParaRPr lang="da-DK" sz="2000" dirty="0">
              <a:solidFill>
                <a:schemeClr val="tx1"/>
              </a:solidFill>
            </a:endParaRPr>
          </a:p>
        </p:txBody>
      </p:sp>
      <p:cxnSp>
        <p:nvCxnSpPr>
          <p:cNvPr id="18" name="Vinklet forbindelse 17">
            <a:extLst>
              <a:ext uri="{C183D7F6-B498-43B3-948B-1728B52AA6E4}">
                <adec:decorative xmlns:adec="http://schemas.microsoft.com/office/drawing/2017/decorative" val="1"/>
              </a:ext>
            </a:extLst>
          </p:cNvPr>
          <p:cNvCxnSpPr/>
          <p:nvPr/>
        </p:nvCxnSpPr>
        <p:spPr>
          <a:xfrm rot="10800000" flipV="1">
            <a:off x="6429374" y="1963943"/>
            <a:ext cx="1063469" cy="697409"/>
          </a:xfrm>
          <a:prstGeom prst="bentConnector3">
            <a:avLst>
              <a:gd name="adj1" fmla="val 100294"/>
            </a:avLst>
          </a:prstGeom>
          <a:ln w="38100" cap="rnd">
            <a:solidFill>
              <a:schemeClr val="tx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15" name="Pladsholder til indhold 1"/>
          <p:cNvSpPr>
            <a:spLocks noGrp="1"/>
          </p:cNvSpPr>
          <p:nvPr>
            <p:ph sz="half" idx="4294967295"/>
          </p:nvPr>
        </p:nvSpPr>
        <p:spPr>
          <a:xfrm>
            <a:off x="6502400" y="2095578"/>
            <a:ext cx="4876800" cy="3606800"/>
          </a:xfrm>
          <a:prstGeom prst="rect">
            <a:avLst/>
          </a:prstGeom>
        </p:spPr>
        <p:txBody>
          <a:bodyPr/>
          <a:lstStyle/>
          <a:p>
            <a:pPr marL="0" indent="0">
              <a:buClr>
                <a:schemeClr val="tx1"/>
              </a:buClr>
              <a:buSzPct val="150000"/>
              <a:buNone/>
            </a:pPr>
            <a:r>
              <a:rPr lang="da-DK" sz="1800" dirty="0"/>
              <a:t>Find flere detaljer i STARs </a:t>
            </a:r>
            <a:r>
              <a:rPr lang="da-DK" sz="1800" dirty="0" err="1"/>
              <a:t>vidensnotat</a:t>
            </a:r>
            <a:r>
              <a:rPr lang="da-DK" sz="1800" dirty="0"/>
              <a:t> </a:t>
            </a:r>
            <a:r>
              <a:rPr lang="da-DK" sz="1800" i="1" dirty="0"/>
              <a:t>Viden om deltidsarbejde for personer længere fra arbejdsmarkedet</a:t>
            </a:r>
          </a:p>
          <a:p>
            <a:pPr marL="0" indent="0">
              <a:buNone/>
            </a:pPr>
            <a:endParaRPr lang="da-DK" sz="2000" dirty="0"/>
          </a:p>
        </p:txBody>
      </p:sp>
      <p:sp>
        <p:nvSpPr>
          <p:cNvPr id="4" name="Pladsholder til slidenummer 3"/>
          <p:cNvSpPr>
            <a:spLocks noGrp="1"/>
          </p:cNvSpPr>
          <p:nvPr>
            <p:ph type="sldNum" sz="quarter" idx="12"/>
          </p:nvPr>
        </p:nvSpPr>
        <p:spPr/>
        <p:txBody>
          <a:bodyPr/>
          <a:lstStyle/>
          <a:p>
            <a:fld id="{24C8C45C-947F-4981-8B3F-4F32E973C901}" type="slidenum">
              <a:rPr lang="da-DK" smtClean="0">
                <a:solidFill>
                  <a:schemeClr val="tx1"/>
                </a:solidFill>
              </a:rPr>
              <a:pPr/>
              <a:t>2</a:t>
            </a:fld>
            <a:endParaRPr lang="da-DK" dirty="0">
              <a:solidFill>
                <a:schemeClr val="tx1"/>
              </a:solidFill>
            </a:endParaRPr>
          </a:p>
        </p:txBody>
      </p:sp>
    </p:spTree>
    <p:extLst>
      <p:ext uri="{BB962C8B-B14F-4D97-AF65-F5344CB8AC3E}">
        <p14:creationId xmlns:p14="http://schemas.microsoft.com/office/powerpoint/2010/main" val="29763385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 name="Titel 1"/>
          <p:cNvSpPr>
            <a:spLocks noGrp="1"/>
          </p:cNvSpPr>
          <p:nvPr>
            <p:ph type="title"/>
          </p:nvPr>
        </p:nvSpPr>
        <p:spPr>
          <a:xfrm>
            <a:off x="812799" y="812799"/>
            <a:ext cx="8908392" cy="789969"/>
          </a:xfrm>
        </p:spPr>
        <p:txBody>
          <a:bodyPr/>
          <a:lstStyle/>
          <a:p>
            <a:r>
              <a:rPr lang="da-DK" sz="3600" dirty="0"/>
              <a:t>Hvad viser viden?</a:t>
            </a:r>
          </a:p>
        </p:txBody>
      </p:sp>
      <p:grpSp>
        <p:nvGrpSpPr>
          <p:cNvPr id="2" name="Gruppe 1" descr="IPS for unge"/>
          <p:cNvGrpSpPr/>
          <p:nvPr/>
        </p:nvGrpSpPr>
        <p:grpSpPr>
          <a:xfrm>
            <a:off x="1242758" y="1899729"/>
            <a:ext cx="3972251" cy="1236876"/>
            <a:chOff x="1233904" y="4505970"/>
            <a:chExt cx="3731588" cy="1236876"/>
          </a:xfrm>
        </p:grpSpPr>
        <p:sp>
          <p:nvSpPr>
            <p:cNvPr id="61" name="Titel 1"/>
            <p:cNvSpPr txBox="1">
              <a:spLocks/>
            </p:cNvSpPr>
            <p:nvPr/>
          </p:nvSpPr>
          <p:spPr>
            <a:xfrm>
              <a:off x="1233904" y="4505970"/>
              <a:ext cx="2913391" cy="1236876"/>
            </a:xfrm>
            <a:prstGeom prst="rect">
              <a:avLst/>
            </a:prstGeom>
          </p:spPr>
          <p:txBody>
            <a:bodyPr vert="horz" lIns="0" tIns="0" rIns="0" bIns="0" rtlCol="0" anchor="ctr" anchorCtr="0">
              <a:noAutofit/>
            </a:bodyPr>
            <a:lstStyle>
              <a:lvl1pPr algn="l" defTabSz="914400" rtl="0" eaLnBrk="1" latinLnBrk="0" hangingPunct="1">
                <a:lnSpc>
                  <a:spcPct val="90000"/>
                </a:lnSpc>
                <a:spcBef>
                  <a:spcPct val="0"/>
                </a:spcBef>
                <a:buNone/>
                <a:defRPr sz="2800" b="1" kern="1200" spc="-70" baseline="0">
                  <a:solidFill>
                    <a:schemeClr val="accent1"/>
                  </a:solidFill>
                  <a:latin typeface="+mj-lt"/>
                  <a:ea typeface="+mj-ea"/>
                  <a:cs typeface="+mj-cs"/>
                </a:defRPr>
              </a:lvl1pPr>
            </a:lstStyle>
            <a:p>
              <a:pPr marL="342900" indent="-342900">
                <a:buSzPct val="150000"/>
                <a:buFont typeface="Arial" panose="020B0604020202020204" pitchFamily="34" charset="0"/>
                <a:buChar char="›"/>
              </a:pPr>
              <a:r>
                <a:rPr lang="da-DK" sz="1800" dirty="0">
                  <a:solidFill>
                    <a:srgbClr val="003087"/>
                  </a:solidFill>
                  <a:latin typeface="Verdana" panose="020B0604030504040204" pitchFamily="34" charset="0"/>
                  <a:ea typeface="Calibri" panose="020F0502020204030204" pitchFamily="34" charset="0"/>
                  <a:cs typeface="Times New Roman" panose="02020603050405020304" pitchFamily="18" charset="0"/>
                </a:rPr>
                <a:t>Deltidsarbejde skaber værdi for borgere og virksomheder </a:t>
              </a:r>
              <a:endParaRPr lang="da-DK" sz="2000" dirty="0">
                <a:solidFill>
                  <a:srgbClr val="003087"/>
                </a:solidFill>
              </a:endParaRPr>
            </a:p>
          </p:txBody>
        </p:sp>
        <p:pic>
          <p:nvPicPr>
            <p:cNvPr id="9" name="Billede 8"/>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4338237" y="4616831"/>
              <a:ext cx="627255" cy="667709"/>
            </a:xfrm>
            <a:prstGeom prst="rect">
              <a:avLst/>
            </a:prstGeom>
          </p:spPr>
        </p:pic>
      </p:grpSp>
      <p:grpSp>
        <p:nvGrpSpPr>
          <p:cNvPr id="3" name="Gruppe 2" descr="Tidlig aktivering"/>
          <p:cNvGrpSpPr/>
          <p:nvPr/>
        </p:nvGrpSpPr>
        <p:grpSpPr>
          <a:xfrm>
            <a:off x="6410669" y="1975858"/>
            <a:ext cx="4081290" cy="1033155"/>
            <a:chOff x="1257838" y="1763317"/>
            <a:chExt cx="3850654" cy="1033155"/>
          </a:xfrm>
        </p:grpSpPr>
        <p:sp>
          <p:nvSpPr>
            <p:cNvPr id="41" name="Titel 1"/>
            <p:cNvSpPr txBox="1">
              <a:spLocks/>
            </p:cNvSpPr>
            <p:nvPr/>
          </p:nvSpPr>
          <p:spPr>
            <a:xfrm>
              <a:off x="1257838" y="1798049"/>
              <a:ext cx="2913391" cy="998423"/>
            </a:xfrm>
            <a:prstGeom prst="rect">
              <a:avLst/>
            </a:prstGeom>
          </p:spPr>
          <p:txBody>
            <a:bodyPr vert="horz" lIns="0" tIns="0" rIns="0" bIns="0" rtlCol="0" anchor="ctr" anchorCtr="0">
              <a:noAutofit/>
            </a:bodyPr>
            <a:lstStyle>
              <a:lvl1pPr algn="l" defTabSz="914400" rtl="0" eaLnBrk="1" latinLnBrk="0" hangingPunct="1">
                <a:lnSpc>
                  <a:spcPct val="90000"/>
                </a:lnSpc>
                <a:spcBef>
                  <a:spcPct val="0"/>
                </a:spcBef>
                <a:buNone/>
                <a:defRPr sz="2800" b="1" kern="1200" spc="-70" baseline="0">
                  <a:solidFill>
                    <a:schemeClr val="accent1"/>
                  </a:solidFill>
                  <a:latin typeface="+mj-lt"/>
                  <a:ea typeface="+mj-ea"/>
                  <a:cs typeface="+mj-cs"/>
                </a:defRPr>
              </a:lvl1pPr>
            </a:lstStyle>
            <a:p>
              <a:pPr marL="342900" indent="-342900">
                <a:buSzPct val="150000"/>
                <a:buFont typeface="Arial" panose="020B0604020202020204" pitchFamily="34" charset="0"/>
                <a:buChar char="›"/>
              </a:pPr>
              <a:r>
                <a:rPr lang="da-DK" sz="1800" b="1" dirty="0">
                  <a:solidFill>
                    <a:srgbClr val="003087"/>
                  </a:solidFill>
                  <a:effectLst/>
                  <a:latin typeface="Verdana" panose="020B0604030504040204" pitchFamily="34" charset="0"/>
                  <a:ea typeface="Calibri" panose="020F0502020204030204" pitchFamily="34" charset="0"/>
                  <a:cs typeface="Times New Roman" panose="02020603050405020304" pitchFamily="18" charset="0"/>
                </a:rPr>
                <a:t>Deltidsarbejde er relevant for en bred gruppe</a:t>
              </a:r>
              <a:endParaRPr lang="da-DK" sz="2000" dirty="0">
                <a:solidFill>
                  <a:srgbClr val="003087"/>
                </a:solidFill>
              </a:endParaRPr>
            </a:p>
          </p:txBody>
        </p:sp>
        <p:pic>
          <p:nvPicPr>
            <p:cNvPr id="11" name="Billede 10"/>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4363707" y="1763317"/>
              <a:ext cx="744785" cy="789394"/>
            </a:xfrm>
            <a:prstGeom prst="rect">
              <a:avLst/>
            </a:prstGeom>
          </p:spPr>
        </p:pic>
      </p:grpSp>
      <p:grpSp>
        <p:nvGrpSpPr>
          <p:cNvPr id="7" name="Gruppe 6" descr="Løntilskud kan hjælpe de stærkeste unge"/>
          <p:cNvGrpSpPr/>
          <p:nvPr/>
        </p:nvGrpSpPr>
        <p:grpSpPr>
          <a:xfrm>
            <a:off x="1242758" y="3374132"/>
            <a:ext cx="4024237" cy="958190"/>
            <a:chOff x="1242758" y="3311012"/>
            <a:chExt cx="3899125" cy="958190"/>
          </a:xfrm>
        </p:grpSpPr>
        <p:sp>
          <p:nvSpPr>
            <p:cNvPr id="63" name="Titel 1"/>
            <p:cNvSpPr txBox="1">
              <a:spLocks/>
            </p:cNvSpPr>
            <p:nvPr/>
          </p:nvSpPr>
          <p:spPr>
            <a:xfrm>
              <a:off x="1242758" y="3324629"/>
              <a:ext cx="3073026" cy="944573"/>
            </a:xfrm>
            <a:prstGeom prst="rect">
              <a:avLst/>
            </a:prstGeom>
          </p:spPr>
          <p:txBody>
            <a:bodyPr vert="horz" lIns="0" tIns="0" rIns="0" bIns="0" rtlCol="0" anchor="ctr" anchorCtr="0">
              <a:noAutofit/>
            </a:bodyPr>
            <a:lstStyle>
              <a:lvl1pPr algn="l" defTabSz="914400" rtl="0" eaLnBrk="1" latinLnBrk="0" hangingPunct="1">
                <a:lnSpc>
                  <a:spcPct val="90000"/>
                </a:lnSpc>
                <a:spcBef>
                  <a:spcPct val="0"/>
                </a:spcBef>
                <a:buNone/>
                <a:defRPr sz="2800" b="1" kern="1200" spc="-70" baseline="0">
                  <a:solidFill>
                    <a:schemeClr val="accent1"/>
                  </a:solidFill>
                  <a:latin typeface="+mj-lt"/>
                  <a:ea typeface="+mj-ea"/>
                  <a:cs typeface="+mj-cs"/>
                </a:defRPr>
              </a:lvl1pPr>
            </a:lstStyle>
            <a:p>
              <a:pPr marL="342900" indent="-342900">
                <a:buSzPct val="150000"/>
                <a:buFont typeface="Arial" panose="020B0604020202020204" pitchFamily="34" charset="0"/>
                <a:buChar char="›"/>
              </a:pPr>
              <a:r>
                <a:rPr lang="da-DK" sz="1800" dirty="0">
                  <a:solidFill>
                    <a:srgbClr val="003087"/>
                  </a:solidFill>
                  <a:latin typeface="Verdana" panose="020B0604030504040204" pitchFamily="34" charset="0"/>
                  <a:ea typeface="Verdana" panose="020B0604030504040204" pitchFamily="34" charset="0"/>
                </a:rPr>
                <a:t>Forældres arbejde hænger sammen med børnenes tilknytning til arbejdsmarkedet</a:t>
              </a:r>
            </a:p>
          </p:txBody>
        </p:sp>
        <p:pic>
          <p:nvPicPr>
            <p:cNvPr id="10" name="Billede 9"/>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4376473" y="3311012"/>
              <a:ext cx="765410" cy="789969"/>
            </a:xfrm>
            <a:prstGeom prst="rect">
              <a:avLst/>
            </a:prstGeom>
          </p:spPr>
        </p:pic>
      </p:grpSp>
      <p:grpSp>
        <p:nvGrpSpPr>
          <p:cNvPr id="5" name="Gruppe 4" descr="Mentor støtte"/>
          <p:cNvGrpSpPr/>
          <p:nvPr/>
        </p:nvGrpSpPr>
        <p:grpSpPr>
          <a:xfrm>
            <a:off x="6410669" y="3204973"/>
            <a:ext cx="4082327" cy="959128"/>
            <a:chOff x="6413964" y="1792937"/>
            <a:chExt cx="3877642" cy="959128"/>
          </a:xfrm>
        </p:grpSpPr>
        <p:sp>
          <p:nvSpPr>
            <p:cNvPr id="60" name="Titel 1"/>
            <p:cNvSpPr txBox="1">
              <a:spLocks/>
            </p:cNvSpPr>
            <p:nvPr/>
          </p:nvSpPr>
          <p:spPr>
            <a:xfrm>
              <a:off x="6413964" y="1807493"/>
              <a:ext cx="3042668" cy="944572"/>
            </a:xfrm>
            <a:prstGeom prst="rect">
              <a:avLst/>
            </a:prstGeom>
          </p:spPr>
          <p:txBody>
            <a:bodyPr vert="horz" lIns="0" tIns="0" rIns="0" bIns="0" rtlCol="0" anchor="ctr" anchorCtr="0">
              <a:noAutofit/>
            </a:bodyPr>
            <a:lstStyle>
              <a:lvl1pPr algn="l" defTabSz="914400" rtl="0" eaLnBrk="1" latinLnBrk="0" hangingPunct="1">
                <a:lnSpc>
                  <a:spcPct val="90000"/>
                </a:lnSpc>
                <a:spcBef>
                  <a:spcPct val="0"/>
                </a:spcBef>
                <a:buNone/>
                <a:defRPr sz="2800" b="1" kern="1200" spc="-70" baseline="0">
                  <a:solidFill>
                    <a:schemeClr val="accent1"/>
                  </a:solidFill>
                  <a:latin typeface="+mj-lt"/>
                  <a:ea typeface="+mj-ea"/>
                  <a:cs typeface="+mj-cs"/>
                </a:defRPr>
              </a:lvl1pPr>
            </a:lstStyle>
            <a:p>
              <a:pPr marL="342900" indent="-342900">
                <a:buSzPct val="150000"/>
                <a:buFont typeface="Arial" panose="020B0604020202020204" pitchFamily="34" charset="0"/>
                <a:buChar char="›"/>
              </a:pPr>
              <a:r>
                <a:rPr lang="da-DK" sz="1800" b="1" dirty="0">
                  <a:solidFill>
                    <a:srgbClr val="003087"/>
                  </a:solidFill>
                  <a:effectLst/>
                  <a:latin typeface="Verdana" panose="020B0604030504040204" pitchFamily="34" charset="0"/>
                  <a:ea typeface="Calibri" panose="020F0502020204030204" pitchFamily="34" charset="0"/>
                  <a:cs typeface="Times New Roman" panose="02020603050405020304" pitchFamily="18" charset="0"/>
                </a:rPr>
                <a:t>De fleste får deres første arbejdstimer i private virksomheder</a:t>
              </a:r>
              <a:endParaRPr lang="da-DK" sz="2000" dirty="0">
                <a:solidFill>
                  <a:srgbClr val="003087"/>
                </a:solidFill>
              </a:endParaRPr>
            </a:p>
          </p:txBody>
        </p:sp>
        <p:pic>
          <p:nvPicPr>
            <p:cNvPr id="12" name="Billede 11"/>
            <p:cNvPicPr>
              <a:picLocks noChangeAspect="1"/>
            </p:cNvPicPr>
            <p:nvPr/>
          </p:nvPicPr>
          <p:blipFill>
            <a:blip r:embed="rId9">
              <a:extLst>
                <a:ext uri="{96DAC541-7B7A-43D3-8B79-37D633B846F1}">
                  <asvg:svgBlip xmlns:asvg="http://schemas.microsoft.com/office/drawing/2016/SVG/main" r:embed="rId10"/>
                </a:ext>
              </a:extLst>
            </a:blip>
            <a:srcRect/>
            <a:stretch/>
          </p:blipFill>
          <p:spPr>
            <a:xfrm>
              <a:off x="9478103" y="1792937"/>
              <a:ext cx="813503" cy="856445"/>
            </a:xfrm>
            <a:prstGeom prst="rect">
              <a:avLst/>
            </a:prstGeom>
          </p:spPr>
        </p:pic>
      </p:grpSp>
      <p:grpSp>
        <p:nvGrpSpPr>
          <p:cNvPr id="6" name="Gruppe 5" descr="Brobygning">
            <a:extLst>
              <a:ext uri="{C183D7F6-B498-43B3-948B-1728B52AA6E4}">
                <adec:decorative xmlns:adec="http://schemas.microsoft.com/office/drawing/2017/decorative" val="0"/>
              </a:ext>
            </a:extLst>
          </p:cNvPr>
          <p:cNvGrpSpPr/>
          <p:nvPr/>
        </p:nvGrpSpPr>
        <p:grpSpPr>
          <a:xfrm>
            <a:off x="1242758" y="4658437"/>
            <a:ext cx="3972251" cy="1157571"/>
            <a:chOff x="6410669" y="2968340"/>
            <a:chExt cx="3972251" cy="1157571"/>
          </a:xfrm>
        </p:grpSpPr>
        <p:sp>
          <p:nvSpPr>
            <p:cNvPr id="62" name="Titel 1"/>
            <p:cNvSpPr txBox="1">
              <a:spLocks/>
            </p:cNvSpPr>
            <p:nvPr/>
          </p:nvSpPr>
          <p:spPr>
            <a:xfrm>
              <a:off x="6410669" y="2968340"/>
              <a:ext cx="2913390" cy="1157571"/>
            </a:xfrm>
            <a:prstGeom prst="rect">
              <a:avLst/>
            </a:prstGeom>
          </p:spPr>
          <p:txBody>
            <a:bodyPr vert="horz" lIns="0" tIns="0" rIns="0" bIns="0" rtlCol="0" anchor="ctr" anchorCtr="0">
              <a:noAutofit/>
            </a:bodyPr>
            <a:lstStyle>
              <a:lvl1pPr algn="l" defTabSz="914400" rtl="0" eaLnBrk="1" latinLnBrk="0" hangingPunct="1">
                <a:lnSpc>
                  <a:spcPct val="90000"/>
                </a:lnSpc>
                <a:spcBef>
                  <a:spcPct val="0"/>
                </a:spcBef>
                <a:buNone/>
                <a:defRPr sz="2800" b="1" kern="1200" spc="-70" baseline="0">
                  <a:solidFill>
                    <a:schemeClr val="accent1"/>
                  </a:solidFill>
                  <a:latin typeface="+mj-lt"/>
                  <a:ea typeface="+mj-ea"/>
                  <a:cs typeface="+mj-cs"/>
                </a:defRPr>
              </a:lvl1pPr>
            </a:lstStyle>
            <a:p>
              <a:pPr marL="342900" indent="-342900">
                <a:buSzPct val="150000"/>
                <a:buFont typeface="Arial" panose="020B0604020202020204" pitchFamily="34" charset="0"/>
                <a:buChar char="›"/>
              </a:pPr>
              <a:r>
                <a:rPr lang="da-DK" sz="1800" b="1" dirty="0">
                  <a:solidFill>
                    <a:srgbClr val="003087"/>
                  </a:solidFill>
                  <a:effectLst/>
                  <a:latin typeface="Verdana" panose="020B0604030504040204" pitchFamily="34" charset="0"/>
                  <a:ea typeface="Calibri" panose="020F0502020204030204" pitchFamily="34" charset="0"/>
                  <a:cs typeface="Times New Roman" panose="02020603050405020304" pitchFamily="18" charset="0"/>
                </a:rPr>
                <a:t>Indsatser med fokus på (deltids)arbejde er effektive </a:t>
              </a:r>
              <a:endParaRPr lang="da-DK" sz="2000" dirty="0">
                <a:solidFill>
                  <a:srgbClr val="003087"/>
                </a:solidFill>
              </a:endParaRPr>
            </a:p>
          </p:txBody>
        </p:sp>
        <p:pic>
          <p:nvPicPr>
            <p:cNvPr id="13" name="Billede 12"/>
            <p:cNvPicPr>
              <a:picLocks noChangeAspect="1"/>
            </p:cNvPicPr>
            <p:nvPr/>
          </p:nvPicPr>
          <p:blipFill>
            <a:blip r:embed="rId11">
              <a:extLst>
                <a:ext uri="{96DAC541-7B7A-43D3-8B79-37D633B846F1}">
                  <asvg:svgBlip xmlns:asvg="http://schemas.microsoft.com/office/drawing/2016/SVG/main" r:embed="rId12"/>
                </a:ext>
              </a:extLst>
            </a:blip>
            <a:srcRect/>
            <a:stretch/>
          </p:blipFill>
          <p:spPr>
            <a:xfrm>
              <a:off x="9696921" y="3100225"/>
              <a:ext cx="685999" cy="685999"/>
            </a:xfrm>
            <a:prstGeom prst="rect">
              <a:avLst/>
            </a:prstGeom>
          </p:spPr>
        </p:pic>
      </p:grpSp>
      <p:sp>
        <p:nvSpPr>
          <p:cNvPr id="27" name="Titel 1">
            <a:extLst>
              <a:ext uri="{FF2B5EF4-FFF2-40B4-BE49-F238E27FC236}">
                <a16:creationId xmlns:a16="http://schemas.microsoft.com/office/drawing/2014/main" id="{4F51FE2E-7E23-44F9-9E8B-27D1E4E9A709}"/>
              </a:ext>
            </a:extLst>
          </p:cNvPr>
          <p:cNvSpPr txBox="1">
            <a:spLocks/>
          </p:cNvSpPr>
          <p:nvPr/>
        </p:nvSpPr>
        <p:spPr>
          <a:xfrm>
            <a:off x="6384515" y="4790322"/>
            <a:ext cx="2913391" cy="1684701"/>
          </a:xfrm>
          <a:prstGeom prst="rect">
            <a:avLst/>
          </a:prstGeom>
        </p:spPr>
        <p:txBody>
          <a:bodyPr vert="horz" lIns="0" tIns="0" rIns="0" bIns="0" rtlCol="0" anchor="ctr" anchorCtr="0">
            <a:noAutofit/>
          </a:bodyPr>
          <a:lstStyle>
            <a:lvl1pPr algn="l" defTabSz="914400" rtl="0" eaLnBrk="1" latinLnBrk="0" hangingPunct="1">
              <a:lnSpc>
                <a:spcPct val="90000"/>
              </a:lnSpc>
              <a:spcBef>
                <a:spcPct val="0"/>
              </a:spcBef>
              <a:buNone/>
              <a:defRPr sz="2800" b="1" kern="1200" spc="-70" baseline="0">
                <a:solidFill>
                  <a:schemeClr val="accent1"/>
                </a:solidFill>
                <a:latin typeface="+mj-lt"/>
                <a:ea typeface="+mj-ea"/>
                <a:cs typeface="+mj-cs"/>
              </a:defRPr>
            </a:lvl1pPr>
          </a:lstStyle>
          <a:p>
            <a:pPr marL="342900" indent="-342900">
              <a:buSzPct val="150000"/>
              <a:buFont typeface="Arial" panose="020B0604020202020204" pitchFamily="34" charset="0"/>
              <a:buChar char="›"/>
            </a:pPr>
            <a:r>
              <a:rPr lang="da-DK" sz="1800" dirty="0">
                <a:solidFill>
                  <a:srgbClr val="003087"/>
                </a:solidFill>
                <a:latin typeface="Verdana" panose="020B0604030504040204" pitchFamily="34" charset="0"/>
                <a:ea typeface="Calibri" panose="020F0502020204030204" pitchFamily="34" charset="0"/>
                <a:cs typeface="Times New Roman" panose="02020603050405020304" pitchFamily="18" charset="0"/>
              </a:rPr>
              <a:t>Sagsbehandleres tro, borgeres håb og virksomheders engagement får deltidsarbejde til at lykkes </a:t>
            </a:r>
            <a:endParaRPr lang="da-DK" sz="2000" dirty="0">
              <a:solidFill>
                <a:srgbClr val="003087"/>
              </a:solidFill>
            </a:endParaRPr>
          </a:p>
        </p:txBody>
      </p:sp>
      <p:pic>
        <p:nvPicPr>
          <p:cNvPr id="28" name="Billede 11">
            <a:extLst>
              <a:ext uri="{FF2B5EF4-FFF2-40B4-BE49-F238E27FC236}">
                <a16:creationId xmlns:a16="http://schemas.microsoft.com/office/drawing/2014/main" id="{46F70BAB-E413-4C67-8649-7553D9DE1BE3}"/>
              </a:ext>
              <a:ext uri="{C183D7F6-B498-43B3-948B-1728B52AA6E4}">
                <adec:decorative xmlns:adec="http://schemas.microsoft.com/office/drawing/2017/decorative" val="1"/>
              </a:ext>
            </a:extLst>
          </p:cNvPr>
          <p:cNvPicPr>
            <a:picLocks noChangeAspect="1"/>
          </p:cNvPicPr>
          <p:nvPr/>
        </p:nvPicPr>
        <p:blipFill>
          <a:blip r:embed="rId13">
            <a:extLst>
              <a:ext uri="{96DAC541-7B7A-43D3-8B79-37D633B846F1}">
                <asvg:svgBlip xmlns:asvg="http://schemas.microsoft.com/office/drawing/2016/SVG/main" r:embed="rId14"/>
              </a:ext>
            </a:extLst>
          </a:blip>
          <a:srcRect/>
          <a:stretch/>
        </p:blipFill>
        <p:spPr>
          <a:xfrm>
            <a:off x="9636550" y="4790322"/>
            <a:ext cx="856445" cy="856445"/>
          </a:xfrm>
          <a:prstGeom prst="rect">
            <a:avLst/>
          </a:prstGeom>
        </p:spPr>
      </p:pic>
      <p:sp>
        <p:nvSpPr>
          <p:cNvPr id="4" name="Pladsholder til slidenummer 3"/>
          <p:cNvSpPr>
            <a:spLocks noGrp="1"/>
          </p:cNvSpPr>
          <p:nvPr>
            <p:ph type="sldNum" sz="quarter" idx="12"/>
          </p:nvPr>
        </p:nvSpPr>
        <p:spPr/>
        <p:txBody>
          <a:bodyPr/>
          <a:lstStyle/>
          <a:p>
            <a:fld id="{24C8C45C-947F-4981-8B3F-4F32E973C901}" type="slidenum">
              <a:rPr lang="da-DK" smtClean="0">
                <a:solidFill>
                  <a:schemeClr val="tx1"/>
                </a:solidFill>
              </a:rPr>
              <a:pPr/>
              <a:t>3</a:t>
            </a:fld>
            <a:endParaRPr lang="da-DK" dirty="0">
              <a:solidFill>
                <a:schemeClr val="tx1"/>
              </a:solidFill>
            </a:endParaRPr>
          </a:p>
        </p:txBody>
      </p:sp>
    </p:spTree>
    <p:extLst>
      <p:ext uri="{BB962C8B-B14F-4D97-AF65-F5344CB8AC3E}">
        <p14:creationId xmlns:p14="http://schemas.microsoft.com/office/powerpoint/2010/main" val="17528508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kstfelt 10"/>
          <p:cNvSpPr txBox="1"/>
          <p:nvPr/>
        </p:nvSpPr>
        <p:spPr>
          <a:xfrm>
            <a:off x="0" y="4552"/>
            <a:ext cx="12192000" cy="402775"/>
          </a:xfrm>
          <a:prstGeom prst="rect">
            <a:avLst/>
          </a:prstGeom>
          <a:solidFill>
            <a:srgbClr val="003087"/>
          </a:solidFill>
        </p:spPr>
        <p:txBody>
          <a:bodyPr wrap="square" lIns="792000" tIns="108000" rIns="0" bIns="108000" rtlCol="0">
            <a:spAutoFit/>
          </a:bodyPr>
          <a:lstStyle/>
          <a:p>
            <a:pPr algn="l"/>
            <a:r>
              <a:rPr lang="da-DK" sz="1200" b="1" spc="-10" baseline="0" dirty="0">
                <a:solidFill>
                  <a:schemeClr val="bg1"/>
                </a:solidFill>
              </a:rPr>
              <a:t>Deltidsarbejde for personer længere fra arbejdsmar</a:t>
            </a:r>
            <a:r>
              <a:rPr lang="da-DK" sz="1200" b="1" spc="-10" dirty="0">
                <a:solidFill>
                  <a:schemeClr val="bg1"/>
                </a:solidFill>
              </a:rPr>
              <a:t>kedet</a:t>
            </a:r>
            <a:endParaRPr lang="da-DK" sz="1200" b="1" spc="-10" baseline="0" dirty="0">
              <a:solidFill>
                <a:schemeClr val="bg1"/>
              </a:solidFill>
            </a:endParaRPr>
          </a:p>
        </p:txBody>
      </p:sp>
      <p:sp>
        <p:nvSpPr>
          <p:cNvPr id="26" name="Title 25">
            <a:extLst>
              <a:ext uri="{FF2B5EF4-FFF2-40B4-BE49-F238E27FC236}">
                <a16:creationId xmlns:a16="http://schemas.microsoft.com/office/drawing/2014/main" id="{4630F3C6-7AF5-79A9-C86F-019F2690999D}"/>
              </a:ext>
            </a:extLst>
          </p:cNvPr>
          <p:cNvSpPr>
            <a:spLocks noGrp="1"/>
          </p:cNvSpPr>
          <p:nvPr>
            <p:ph type="title"/>
          </p:nvPr>
        </p:nvSpPr>
        <p:spPr>
          <a:xfrm>
            <a:off x="812799" y="812800"/>
            <a:ext cx="11131551" cy="406400"/>
          </a:xfrm>
        </p:spPr>
        <p:txBody>
          <a:bodyPr/>
          <a:lstStyle/>
          <a:p>
            <a:r>
              <a:rPr lang="da-DK" dirty="0">
                <a:solidFill>
                  <a:srgbClr val="003087"/>
                </a:solidFill>
              </a:rPr>
              <a:t>Deltidsarbejde skaber værdi for borgere og virksomheder</a:t>
            </a:r>
          </a:p>
        </p:txBody>
      </p:sp>
      <p:sp>
        <p:nvSpPr>
          <p:cNvPr id="13" name="Content Placeholder 8">
            <a:extLst>
              <a:ext uri="{FF2B5EF4-FFF2-40B4-BE49-F238E27FC236}">
                <a16:creationId xmlns:a16="http://schemas.microsoft.com/office/drawing/2014/main" id="{32E6B0B9-7FEB-47E0-370F-6BB5AAC12F4A}"/>
              </a:ext>
            </a:extLst>
          </p:cNvPr>
          <p:cNvSpPr txBox="1">
            <a:spLocks/>
          </p:cNvSpPr>
          <p:nvPr/>
        </p:nvSpPr>
        <p:spPr>
          <a:xfrm>
            <a:off x="812798" y="1624673"/>
            <a:ext cx="5283201" cy="4142490"/>
          </a:xfrm>
          <a:prstGeom prst="rect">
            <a:avLst/>
          </a:prstGeom>
        </p:spPr>
        <p:txBody>
          <a:bodyPr vert="horz" lIns="0" tIns="0" rIns="0" bIns="0" rtlCol="0">
            <a:noAutofit/>
          </a:bodyPr>
          <a:lstStyle>
            <a:lvl1pPr marL="180000" indent="-180000" algn="l" defTabSz="914400" rtl="0" eaLnBrk="1" latinLnBrk="0" hangingPunct="1">
              <a:lnSpc>
                <a:spcPct val="110000"/>
              </a:lnSpc>
              <a:spcBef>
                <a:spcPts val="0"/>
              </a:spcBef>
              <a:spcAft>
                <a:spcPts val="600"/>
              </a:spcAft>
              <a:buFont typeface="Arial" panose="020B0604020202020204" pitchFamily="34" charset="0"/>
              <a:buChar char="•"/>
              <a:defRPr sz="1600" kern="1200" spc="-10" baseline="0">
                <a:solidFill>
                  <a:schemeClr val="tx1"/>
                </a:solidFill>
                <a:latin typeface="+mn-lt"/>
                <a:ea typeface="+mn-ea"/>
                <a:cs typeface="+mn-cs"/>
              </a:defRPr>
            </a:lvl1pPr>
            <a:lvl2pPr marL="360000" indent="-180000" algn="l" defTabSz="914400" rtl="0" eaLnBrk="1" latinLnBrk="0" hangingPunct="1">
              <a:lnSpc>
                <a:spcPct val="110000"/>
              </a:lnSpc>
              <a:spcBef>
                <a:spcPts val="0"/>
              </a:spcBef>
              <a:spcAft>
                <a:spcPts val="600"/>
              </a:spcAft>
              <a:buFont typeface="Arial" panose="020B0604020202020204" pitchFamily="34" charset="0"/>
              <a:buChar char="•"/>
              <a:defRPr sz="1600" kern="1200" spc="-10" baseline="0">
                <a:solidFill>
                  <a:schemeClr val="tx1"/>
                </a:solidFill>
                <a:latin typeface="+mn-lt"/>
                <a:ea typeface="+mn-ea"/>
                <a:cs typeface="+mn-cs"/>
              </a:defRPr>
            </a:lvl2pPr>
            <a:lvl3pPr marL="266400" indent="-266400" algn="l" defTabSz="914400" rtl="0" eaLnBrk="1" latinLnBrk="0" hangingPunct="1">
              <a:lnSpc>
                <a:spcPct val="110000"/>
              </a:lnSpc>
              <a:spcBef>
                <a:spcPts val="800"/>
              </a:spcBef>
              <a:spcAft>
                <a:spcPts val="800"/>
              </a:spcAft>
              <a:buFont typeface="+mj-lt"/>
              <a:buAutoNum type="arabicPeriod"/>
              <a:defRPr sz="2000" b="0" kern="1200">
                <a:solidFill>
                  <a:schemeClr val="tx1"/>
                </a:solidFill>
                <a:latin typeface="+mn-lt"/>
                <a:ea typeface="+mn-ea"/>
                <a:cs typeface="+mn-cs"/>
              </a:defRPr>
            </a:lvl3pPr>
            <a:lvl4pPr marL="446400" indent="-266400" algn="l" defTabSz="914400" rtl="0" eaLnBrk="1" latinLnBrk="0" hangingPunct="1">
              <a:lnSpc>
                <a:spcPct val="110000"/>
              </a:lnSpc>
              <a:spcBef>
                <a:spcPts val="0"/>
              </a:spcBef>
              <a:spcAft>
                <a:spcPts val="800"/>
              </a:spcAft>
              <a:buFont typeface="+mj-lt"/>
              <a:buAutoNum type="alphaLcPeriod"/>
              <a:defRPr sz="1600" b="0" kern="1200">
                <a:solidFill>
                  <a:schemeClr val="tx1"/>
                </a:solidFill>
                <a:latin typeface="+mn-lt"/>
                <a:ea typeface="+mn-ea"/>
                <a:cs typeface="+mn-cs"/>
              </a:defRPr>
            </a:lvl4pPr>
            <a:lvl5pPr marL="0" indent="0" algn="l" defTabSz="914400" rtl="0" eaLnBrk="1" latinLnBrk="0" hangingPunct="1">
              <a:lnSpc>
                <a:spcPct val="110000"/>
              </a:lnSpc>
              <a:spcBef>
                <a:spcPts val="1200"/>
              </a:spcBef>
              <a:spcAft>
                <a:spcPts val="0"/>
              </a:spcAft>
              <a:buFont typeface="Arial" panose="020B0604020202020204" pitchFamily="34" charset="0"/>
              <a:buChar char="​"/>
              <a:tabLst/>
              <a:defRPr sz="1600" b="1" kern="1200" spc="-10" baseline="0">
                <a:solidFill>
                  <a:schemeClr val="accent1"/>
                </a:solidFill>
                <a:latin typeface="+mn-lt"/>
                <a:ea typeface="+mn-ea"/>
                <a:cs typeface="+mn-cs"/>
              </a:defRPr>
            </a:lvl5pPr>
            <a:lvl6pPr marL="0" indent="0" algn="l" defTabSz="914400" rtl="0" eaLnBrk="1" latinLnBrk="0" hangingPunct="1">
              <a:lnSpc>
                <a:spcPct val="110000"/>
              </a:lnSpc>
              <a:spcBef>
                <a:spcPts val="0"/>
              </a:spcBef>
              <a:spcAft>
                <a:spcPts val="0"/>
              </a:spcAft>
              <a:buFont typeface="Arial" panose="020B0604020202020204" pitchFamily="34" charset="0"/>
              <a:buChar char="​"/>
              <a:defRPr sz="1600" kern="1200" spc="-10" baseline="0">
                <a:solidFill>
                  <a:schemeClr val="tx1"/>
                </a:solidFill>
                <a:latin typeface="+mn-lt"/>
                <a:ea typeface="+mn-ea"/>
                <a:cs typeface="+mn-cs"/>
              </a:defRPr>
            </a:lvl6pPr>
            <a:lvl7pPr marL="0" indent="0" algn="l" defTabSz="914400" rtl="0" eaLnBrk="1" latinLnBrk="0" hangingPunct="1">
              <a:lnSpc>
                <a:spcPct val="100000"/>
              </a:lnSpc>
              <a:spcBef>
                <a:spcPts val="500"/>
              </a:spcBef>
              <a:spcAft>
                <a:spcPts val="0"/>
              </a:spcAft>
              <a:buFont typeface="Arial" panose="020B0604020202020204" pitchFamily="34" charset="0"/>
              <a:buChar char="​"/>
              <a:defRPr sz="2000" b="0" kern="1200" spc="-30" baseline="0">
                <a:solidFill>
                  <a:schemeClr val="tx1"/>
                </a:solidFill>
                <a:latin typeface="+mn-lt"/>
                <a:ea typeface="+mn-ea"/>
                <a:cs typeface="+mn-cs"/>
              </a:defRPr>
            </a:lvl7pPr>
            <a:lvl8pPr marL="0" indent="0" algn="l" defTabSz="914400" rtl="0" eaLnBrk="1" latinLnBrk="0" hangingPunct="1">
              <a:lnSpc>
                <a:spcPct val="80000"/>
              </a:lnSpc>
              <a:spcBef>
                <a:spcPts val="500"/>
              </a:spcBef>
              <a:spcAft>
                <a:spcPts val="0"/>
              </a:spcAft>
              <a:buFont typeface="Arial" panose="020B0604020202020204" pitchFamily="34" charset="0"/>
              <a:buChar char="​"/>
              <a:defRPr sz="4200" b="1" kern="1200" spc="-150" baseline="0">
                <a:solidFill>
                  <a:schemeClr val="tx1"/>
                </a:solidFill>
                <a:latin typeface="+mn-lt"/>
                <a:ea typeface="+mn-ea"/>
                <a:cs typeface="+mn-cs"/>
              </a:defRPr>
            </a:lvl8pPr>
            <a:lvl9pPr marL="0" indent="0" algn="l" defTabSz="914400" rtl="0" eaLnBrk="1" latinLnBrk="0" hangingPunct="1">
              <a:lnSpc>
                <a:spcPct val="90000"/>
              </a:lnSpc>
              <a:spcBef>
                <a:spcPts val="500"/>
              </a:spcBef>
              <a:spcAft>
                <a:spcPts val="0"/>
              </a:spcAft>
              <a:buFont typeface="Arial" panose="020B0604020202020204" pitchFamily="34" charset="0"/>
              <a:buChar char="​"/>
              <a:defRPr sz="1000" kern="1200" baseline="0">
                <a:solidFill>
                  <a:schemeClr val="tx1"/>
                </a:solidFill>
                <a:latin typeface="+mn-lt"/>
                <a:ea typeface="+mn-ea"/>
                <a:cs typeface="+mn-cs"/>
              </a:defRPr>
            </a:lvl9pPr>
          </a:lstStyle>
          <a:p>
            <a:pPr marL="180000" lvl="1" indent="0">
              <a:buClr>
                <a:srgbClr val="003087"/>
              </a:buClr>
              <a:buSzPct val="150000"/>
              <a:buNone/>
            </a:pPr>
            <a:r>
              <a:rPr lang="da-DK" sz="1800" dirty="0">
                <a:solidFill>
                  <a:srgbClr val="000000"/>
                </a:solidFill>
              </a:rPr>
              <a:t>For både virksomheder og borgere kan der være gevinster ved deltidsarbejde:  </a:t>
            </a:r>
          </a:p>
          <a:p>
            <a:pPr marL="540363" lvl="1" indent="-360363">
              <a:buClr>
                <a:srgbClr val="003087"/>
              </a:buClr>
              <a:buSzPct val="150000"/>
              <a:buFont typeface="Arial" panose="020B0604020202020204" pitchFamily="34" charset="0"/>
              <a:buChar char="›"/>
            </a:pPr>
            <a:r>
              <a:rPr lang="da-DK" sz="1800" dirty="0">
                <a:solidFill>
                  <a:srgbClr val="000000"/>
                </a:solidFill>
              </a:rPr>
              <a:t>En </a:t>
            </a:r>
            <a:r>
              <a:rPr lang="da-DK" sz="1800" b="0" i="0" u="none" strike="noStrike" baseline="0" dirty="0">
                <a:solidFill>
                  <a:srgbClr val="000000"/>
                </a:solidFill>
              </a:rPr>
              <a:t>lønseddel kan styrke borgerens selvværd, arbejdsmestring og tro på egne evner. </a:t>
            </a:r>
          </a:p>
          <a:p>
            <a:pPr marL="540363" lvl="1" indent="-360363">
              <a:buClr>
                <a:srgbClr val="003087"/>
              </a:buClr>
              <a:buSzPct val="150000"/>
              <a:buFont typeface="Arial" panose="020B0604020202020204" pitchFamily="34" charset="0"/>
              <a:buChar char="›"/>
            </a:pPr>
            <a:r>
              <a:rPr lang="da-DK" sz="1800" b="0" i="0" u="none" strike="noStrike" baseline="0" dirty="0">
                <a:solidFill>
                  <a:srgbClr val="000000"/>
                </a:solidFill>
              </a:rPr>
              <a:t>For virksomheder kan personer i deltidsarbejde skabe økonomisk og social værdi og være med til at løse udfordringer på områder med mangel på arbejdskraft. </a:t>
            </a:r>
            <a:endParaRPr lang="da-DK" sz="1800" dirty="0"/>
          </a:p>
        </p:txBody>
      </p:sp>
      <p:sp>
        <p:nvSpPr>
          <p:cNvPr id="3" name="Pladsholder til slidenummer 2">
            <a:extLst>
              <a:ext uri="{FF2B5EF4-FFF2-40B4-BE49-F238E27FC236}">
                <a16:creationId xmlns:a16="http://schemas.microsoft.com/office/drawing/2014/main" id="{D9D0E6F7-C573-24A8-A89E-78898F098B42}"/>
              </a:ext>
            </a:extLst>
          </p:cNvPr>
          <p:cNvSpPr>
            <a:spLocks noGrp="1"/>
          </p:cNvSpPr>
          <p:nvPr>
            <p:ph type="sldNum" sz="quarter" idx="12"/>
          </p:nvPr>
        </p:nvSpPr>
        <p:spPr/>
        <p:txBody>
          <a:bodyPr/>
          <a:lstStyle/>
          <a:p>
            <a:fld id="{24C8C45C-947F-4981-8B3F-4F32E973C901}" type="slidenum">
              <a:rPr lang="da-DK" smtClean="0">
                <a:solidFill>
                  <a:schemeClr val="tx1"/>
                </a:solidFill>
              </a:rPr>
              <a:pPr/>
              <a:t>4</a:t>
            </a:fld>
            <a:endParaRPr lang="da-DK" dirty="0">
              <a:solidFill>
                <a:schemeClr val="tx1"/>
              </a:solidFill>
            </a:endParaRPr>
          </a:p>
        </p:txBody>
      </p:sp>
      <p:cxnSp>
        <p:nvCxnSpPr>
          <p:cNvPr id="2" name="Vinklet forbindelse 13">
            <a:extLst>
              <a:ext uri="{FF2B5EF4-FFF2-40B4-BE49-F238E27FC236}">
                <a16:creationId xmlns:a16="http://schemas.microsoft.com/office/drawing/2014/main" id="{1AA0EEA0-E9CE-E6E3-18D2-42E1F454C4C1}"/>
              </a:ext>
              <a:ext uri="{C183D7F6-B498-43B3-948B-1728B52AA6E4}">
                <adec:decorative xmlns:adec="http://schemas.microsoft.com/office/drawing/2017/decorative" val="1"/>
              </a:ext>
            </a:extLst>
          </p:cNvPr>
          <p:cNvCxnSpPr/>
          <p:nvPr/>
        </p:nvCxnSpPr>
        <p:spPr>
          <a:xfrm>
            <a:off x="6486442" y="5638748"/>
            <a:ext cx="720000" cy="720000"/>
          </a:xfrm>
          <a:prstGeom prst="bentConnector3">
            <a:avLst>
              <a:gd name="adj1" fmla="val -132"/>
            </a:avLst>
          </a:prstGeom>
          <a:ln w="38100" cap="rnd">
            <a:solidFill>
              <a:srgbClr val="003087"/>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4" name="Text Placeholder 25">
            <a:extLst>
              <a:ext uri="{FF2B5EF4-FFF2-40B4-BE49-F238E27FC236}">
                <a16:creationId xmlns:a16="http://schemas.microsoft.com/office/drawing/2014/main" id="{6E8E63A8-2429-7A31-AABB-06358D6753CD}"/>
              </a:ext>
            </a:extLst>
          </p:cNvPr>
          <p:cNvSpPr txBox="1">
            <a:spLocks/>
          </p:cNvSpPr>
          <p:nvPr/>
        </p:nvSpPr>
        <p:spPr>
          <a:xfrm>
            <a:off x="6486442" y="5017814"/>
            <a:ext cx="4584329" cy="959115"/>
          </a:xfrm>
          <a:prstGeom prst="rect">
            <a:avLst/>
          </a:prstGeom>
        </p:spPr>
        <p:txBody>
          <a:bodyPr lIns="180000" bIns="180000"/>
          <a:lstStyle>
            <a:lvl1pPr marL="180000" indent="-180000" algn="l" defTabSz="914400" rtl="0" eaLnBrk="1" latinLnBrk="0" hangingPunct="1">
              <a:lnSpc>
                <a:spcPct val="110000"/>
              </a:lnSpc>
              <a:spcBef>
                <a:spcPts val="0"/>
              </a:spcBef>
              <a:spcAft>
                <a:spcPts val="600"/>
              </a:spcAft>
              <a:buFont typeface="Arial" panose="020B0604020202020204" pitchFamily="34" charset="0"/>
              <a:buChar char="•"/>
              <a:defRPr sz="1600" kern="1200" spc="-10" baseline="0">
                <a:solidFill>
                  <a:schemeClr val="tx1"/>
                </a:solidFill>
                <a:latin typeface="+mn-lt"/>
                <a:ea typeface="+mn-ea"/>
                <a:cs typeface="+mn-cs"/>
              </a:defRPr>
            </a:lvl1pPr>
            <a:lvl2pPr marL="360000" indent="-180000" algn="l" defTabSz="914400" rtl="0" eaLnBrk="1" latinLnBrk="0" hangingPunct="1">
              <a:lnSpc>
                <a:spcPct val="110000"/>
              </a:lnSpc>
              <a:spcBef>
                <a:spcPts val="0"/>
              </a:spcBef>
              <a:spcAft>
                <a:spcPts val="600"/>
              </a:spcAft>
              <a:buFont typeface="Arial" panose="020B0604020202020204" pitchFamily="34" charset="0"/>
              <a:buChar char="•"/>
              <a:defRPr sz="1600" kern="1200" spc="-10" baseline="0">
                <a:solidFill>
                  <a:schemeClr val="tx1"/>
                </a:solidFill>
                <a:latin typeface="+mn-lt"/>
                <a:ea typeface="+mn-ea"/>
                <a:cs typeface="+mn-cs"/>
              </a:defRPr>
            </a:lvl2pPr>
            <a:lvl3pPr marL="266400" indent="-266400" algn="l" defTabSz="914400" rtl="0" eaLnBrk="1" latinLnBrk="0" hangingPunct="1">
              <a:lnSpc>
                <a:spcPct val="110000"/>
              </a:lnSpc>
              <a:spcBef>
                <a:spcPts val="800"/>
              </a:spcBef>
              <a:spcAft>
                <a:spcPts val="800"/>
              </a:spcAft>
              <a:buFont typeface="+mj-lt"/>
              <a:buAutoNum type="arabicPeriod"/>
              <a:defRPr sz="2000" b="0" kern="1200">
                <a:solidFill>
                  <a:schemeClr val="tx1"/>
                </a:solidFill>
                <a:latin typeface="+mn-lt"/>
                <a:ea typeface="+mn-ea"/>
                <a:cs typeface="+mn-cs"/>
              </a:defRPr>
            </a:lvl3pPr>
            <a:lvl4pPr marL="446400" indent="-266400" algn="l" defTabSz="914400" rtl="0" eaLnBrk="1" latinLnBrk="0" hangingPunct="1">
              <a:lnSpc>
                <a:spcPct val="110000"/>
              </a:lnSpc>
              <a:spcBef>
                <a:spcPts val="0"/>
              </a:spcBef>
              <a:spcAft>
                <a:spcPts val="800"/>
              </a:spcAft>
              <a:buFont typeface="+mj-lt"/>
              <a:buAutoNum type="alphaLcPeriod"/>
              <a:defRPr sz="1600" b="0" kern="1200">
                <a:solidFill>
                  <a:schemeClr val="tx1"/>
                </a:solidFill>
                <a:latin typeface="+mn-lt"/>
                <a:ea typeface="+mn-ea"/>
                <a:cs typeface="+mn-cs"/>
              </a:defRPr>
            </a:lvl4pPr>
            <a:lvl5pPr marL="0" indent="0" algn="l" defTabSz="914400" rtl="0" eaLnBrk="1" latinLnBrk="0" hangingPunct="1">
              <a:lnSpc>
                <a:spcPct val="110000"/>
              </a:lnSpc>
              <a:spcBef>
                <a:spcPts val="1200"/>
              </a:spcBef>
              <a:spcAft>
                <a:spcPts val="0"/>
              </a:spcAft>
              <a:buFont typeface="Arial" panose="020B0604020202020204" pitchFamily="34" charset="0"/>
              <a:buChar char="​"/>
              <a:tabLst/>
              <a:defRPr sz="1600" b="1" kern="1200" spc="-10" baseline="0">
                <a:solidFill>
                  <a:schemeClr val="accent1"/>
                </a:solidFill>
                <a:latin typeface="+mn-lt"/>
                <a:ea typeface="+mn-ea"/>
                <a:cs typeface="+mn-cs"/>
              </a:defRPr>
            </a:lvl5pPr>
            <a:lvl6pPr marL="0" indent="0" algn="l" defTabSz="914400" rtl="0" eaLnBrk="1" latinLnBrk="0" hangingPunct="1">
              <a:lnSpc>
                <a:spcPct val="110000"/>
              </a:lnSpc>
              <a:spcBef>
                <a:spcPts val="0"/>
              </a:spcBef>
              <a:spcAft>
                <a:spcPts val="0"/>
              </a:spcAft>
              <a:buFont typeface="Arial" panose="020B0604020202020204" pitchFamily="34" charset="0"/>
              <a:buChar char="​"/>
              <a:defRPr sz="1600" kern="1200" spc="-10" baseline="0">
                <a:solidFill>
                  <a:schemeClr val="tx1"/>
                </a:solidFill>
                <a:latin typeface="+mn-lt"/>
                <a:ea typeface="+mn-ea"/>
                <a:cs typeface="+mn-cs"/>
              </a:defRPr>
            </a:lvl6pPr>
            <a:lvl7pPr marL="0" indent="0" algn="l" defTabSz="914400" rtl="0" eaLnBrk="1" latinLnBrk="0" hangingPunct="1">
              <a:lnSpc>
                <a:spcPct val="100000"/>
              </a:lnSpc>
              <a:spcBef>
                <a:spcPts val="500"/>
              </a:spcBef>
              <a:spcAft>
                <a:spcPts val="0"/>
              </a:spcAft>
              <a:buFont typeface="Arial" panose="020B0604020202020204" pitchFamily="34" charset="0"/>
              <a:buChar char="​"/>
              <a:defRPr sz="2000" b="0" kern="1200" spc="-30" baseline="0">
                <a:solidFill>
                  <a:schemeClr val="tx1"/>
                </a:solidFill>
                <a:latin typeface="+mn-lt"/>
                <a:ea typeface="+mn-ea"/>
                <a:cs typeface="+mn-cs"/>
              </a:defRPr>
            </a:lvl7pPr>
            <a:lvl8pPr marL="0" indent="0" algn="l" defTabSz="914400" rtl="0" eaLnBrk="1" latinLnBrk="0" hangingPunct="1">
              <a:lnSpc>
                <a:spcPct val="80000"/>
              </a:lnSpc>
              <a:spcBef>
                <a:spcPts val="500"/>
              </a:spcBef>
              <a:spcAft>
                <a:spcPts val="0"/>
              </a:spcAft>
              <a:buFont typeface="Arial" panose="020B0604020202020204" pitchFamily="34" charset="0"/>
              <a:buChar char="​"/>
              <a:defRPr sz="4200" b="1" kern="1200" spc="-150" baseline="0">
                <a:solidFill>
                  <a:schemeClr val="tx1"/>
                </a:solidFill>
                <a:latin typeface="+mn-lt"/>
                <a:ea typeface="+mn-ea"/>
                <a:cs typeface="+mn-cs"/>
              </a:defRPr>
            </a:lvl8pPr>
            <a:lvl9pPr marL="0" indent="0" algn="l" defTabSz="914400" rtl="0" eaLnBrk="1" latinLnBrk="0" hangingPunct="1">
              <a:lnSpc>
                <a:spcPct val="90000"/>
              </a:lnSpc>
              <a:spcBef>
                <a:spcPts val="500"/>
              </a:spcBef>
              <a:spcAft>
                <a:spcPts val="0"/>
              </a:spcAft>
              <a:buFont typeface="Arial" panose="020B0604020202020204" pitchFamily="34" charset="0"/>
              <a:buChar char="​"/>
              <a:defRPr sz="1000" kern="1200" baseline="0">
                <a:solidFill>
                  <a:schemeClr val="tx1"/>
                </a:solidFill>
                <a:latin typeface="+mn-lt"/>
                <a:ea typeface="+mn-ea"/>
                <a:cs typeface="+mn-cs"/>
              </a:defRPr>
            </a:lvl9pPr>
          </a:lstStyle>
          <a:p>
            <a:pPr marL="0">
              <a:buNone/>
            </a:pPr>
            <a:r>
              <a:rPr lang="da-DK" sz="1800" dirty="0">
                <a:solidFill>
                  <a:srgbClr val="003087"/>
                </a:solidFill>
              </a:rPr>
              <a:t>Ansatte i deltidsarbejde kan være med til at løse virksomhedens kerneopgaver eller bidrage gennem mere understøttende opgaver.</a:t>
            </a:r>
          </a:p>
        </p:txBody>
      </p:sp>
      <p:pic>
        <p:nvPicPr>
          <p:cNvPr id="6" name="Billede 4">
            <a:extLst>
              <a:ext uri="{FF2B5EF4-FFF2-40B4-BE49-F238E27FC236}">
                <a16:creationId xmlns:a16="http://schemas.microsoft.com/office/drawing/2014/main" id="{273E0CCA-A6A3-A050-0B22-3E1346E9D0A1}"/>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10373854" y="3600366"/>
            <a:ext cx="1311118" cy="1311118"/>
          </a:xfrm>
          <a:prstGeom prst="rect">
            <a:avLst/>
          </a:prstGeom>
        </p:spPr>
      </p:pic>
    </p:spTree>
    <p:extLst>
      <p:ext uri="{BB962C8B-B14F-4D97-AF65-F5344CB8AC3E}">
        <p14:creationId xmlns:p14="http://schemas.microsoft.com/office/powerpoint/2010/main" val="8275442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kstfelt 17"/>
          <p:cNvSpPr txBox="1"/>
          <p:nvPr/>
        </p:nvSpPr>
        <p:spPr>
          <a:xfrm>
            <a:off x="0" y="4552"/>
            <a:ext cx="12192000" cy="402775"/>
          </a:xfrm>
          <a:prstGeom prst="rect">
            <a:avLst/>
          </a:prstGeom>
          <a:solidFill>
            <a:schemeClr val="accent1"/>
          </a:solidFill>
        </p:spPr>
        <p:txBody>
          <a:bodyPr wrap="square" lIns="792000" tIns="108000" rIns="0" bIns="108000" rtlCol="0">
            <a:spAutoFit/>
          </a:bodyPr>
          <a:lstStyle/>
          <a:p>
            <a:r>
              <a:rPr lang="da-DK" sz="1200" b="1" spc="-10" baseline="0" dirty="0">
                <a:solidFill>
                  <a:schemeClr val="bg1"/>
                </a:solidFill>
              </a:rPr>
              <a:t>Deltidsarbejde for personer længere fra arbejdsmar</a:t>
            </a:r>
            <a:r>
              <a:rPr lang="da-DK" sz="1200" b="1" spc="-10" dirty="0">
                <a:solidFill>
                  <a:schemeClr val="bg1"/>
                </a:solidFill>
              </a:rPr>
              <a:t>kedet</a:t>
            </a:r>
            <a:endParaRPr lang="da-DK" sz="1200" b="1" spc="-10" baseline="0" dirty="0">
              <a:solidFill>
                <a:schemeClr val="bg1"/>
              </a:solidFill>
            </a:endParaRPr>
          </a:p>
        </p:txBody>
      </p:sp>
      <p:sp>
        <p:nvSpPr>
          <p:cNvPr id="2" name="Titel 1"/>
          <p:cNvSpPr>
            <a:spLocks noGrp="1"/>
          </p:cNvSpPr>
          <p:nvPr>
            <p:ph type="title"/>
          </p:nvPr>
        </p:nvSpPr>
        <p:spPr>
          <a:xfrm>
            <a:off x="812799" y="935101"/>
            <a:ext cx="10566401" cy="406400"/>
          </a:xfrm>
        </p:spPr>
        <p:txBody>
          <a:bodyPr/>
          <a:lstStyle/>
          <a:p>
            <a:r>
              <a:rPr lang="da-DK" dirty="0">
                <a:solidFill>
                  <a:srgbClr val="003087"/>
                </a:solidFill>
              </a:rPr>
              <a:t>Deltidsarbejde styrker også næste generation</a:t>
            </a:r>
          </a:p>
        </p:txBody>
      </p:sp>
      <p:sp>
        <p:nvSpPr>
          <p:cNvPr id="19" name="Content Placeholder 8">
            <a:extLst>
              <a:ext uri="{FF2B5EF4-FFF2-40B4-BE49-F238E27FC236}">
                <a16:creationId xmlns:a16="http://schemas.microsoft.com/office/drawing/2014/main" id="{32E6B0B9-7FEB-47E0-370F-6BB5AAC12F4A}"/>
              </a:ext>
            </a:extLst>
          </p:cNvPr>
          <p:cNvSpPr txBox="1">
            <a:spLocks/>
          </p:cNvSpPr>
          <p:nvPr/>
        </p:nvSpPr>
        <p:spPr>
          <a:xfrm>
            <a:off x="812799" y="1643723"/>
            <a:ext cx="4813045" cy="4142490"/>
          </a:xfrm>
          <a:prstGeom prst="rect">
            <a:avLst/>
          </a:prstGeom>
        </p:spPr>
        <p:txBody>
          <a:bodyPr vert="horz" lIns="0" tIns="0" rIns="0" bIns="0" rtlCol="0">
            <a:noAutofit/>
          </a:bodyPr>
          <a:lstStyle>
            <a:lvl1pPr marL="180000" indent="-180000" algn="l" defTabSz="914400" rtl="0" eaLnBrk="1" latinLnBrk="0" hangingPunct="1">
              <a:lnSpc>
                <a:spcPct val="110000"/>
              </a:lnSpc>
              <a:spcBef>
                <a:spcPts val="0"/>
              </a:spcBef>
              <a:spcAft>
                <a:spcPts val="600"/>
              </a:spcAft>
              <a:buFont typeface="Arial" panose="020B0604020202020204" pitchFamily="34" charset="0"/>
              <a:buChar char="•"/>
              <a:defRPr sz="1600" kern="1200" spc="-10" baseline="0">
                <a:solidFill>
                  <a:schemeClr val="tx1"/>
                </a:solidFill>
                <a:latin typeface="+mn-lt"/>
                <a:ea typeface="+mn-ea"/>
                <a:cs typeface="+mn-cs"/>
              </a:defRPr>
            </a:lvl1pPr>
            <a:lvl2pPr marL="360000" indent="-180000" algn="l" defTabSz="914400" rtl="0" eaLnBrk="1" latinLnBrk="0" hangingPunct="1">
              <a:lnSpc>
                <a:spcPct val="110000"/>
              </a:lnSpc>
              <a:spcBef>
                <a:spcPts val="0"/>
              </a:spcBef>
              <a:spcAft>
                <a:spcPts val="600"/>
              </a:spcAft>
              <a:buFont typeface="Arial" panose="020B0604020202020204" pitchFamily="34" charset="0"/>
              <a:buChar char="•"/>
              <a:defRPr sz="1600" kern="1200" spc="-10" baseline="0">
                <a:solidFill>
                  <a:schemeClr val="tx1"/>
                </a:solidFill>
                <a:latin typeface="+mn-lt"/>
                <a:ea typeface="+mn-ea"/>
                <a:cs typeface="+mn-cs"/>
              </a:defRPr>
            </a:lvl2pPr>
            <a:lvl3pPr marL="266400" indent="-266400" algn="l" defTabSz="914400" rtl="0" eaLnBrk="1" latinLnBrk="0" hangingPunct="1">
              <a:lnSpc>
                <a:spcPct val="110000"/>
              </a:lnSpc>
              <a:spcBef>
                <a:spcPts val="800"/>
              </a:spcBef>
              <a:spcAft>
                <a:spcPts val="800"/>
              </a:spcAft>
              <a:buFont typeface="+mj-lt"/>
              <a:buAutoNum type="arabicPeriod"/>
              <a:defRPr sz="2000" b="0" kern="1200">
                <a:solidFill>
                  <a:schemeClr val="tx1"/>
                </a:solidFill>
                <a:latin typeface="+mn-lt"/>
                <a:ea typeface="+mn-ea"/>
                <a:cs typeface="+mn-cs"/>
              </a:defRPr>
            </a:lvl3pPr>
            <a:lvl4pPr marL="446400" indent="-266400" algn="l" defTabSz="914400" rtl="0" eaLnBrk="1" latinLnBrk="0" hangingPunct="1">
              <a:lnSpc>
                <a:spcPct val="110000"/>
              </a:lnSpc>
              <a:spcBef>
                <a:spcPts val="0"/>
              </a:spcBef>
              <a:spcAft>
                <a:spcPts val="800"/>
              </a:spcAft>
              <a:buFont typeface="+mj-lt"/>
              <a:buAutoNum type="alphaLcPeriod"/>
              <a:defRPr sz="1600" b="0" kern="1200">
                <a:solidFill>
                  <a:schemeClr val="tx1"/>
                </a:solidFill>
                <a:latin typeface="+mn-lt"/>
                <a:ea typeface="+mn-ea"/>
                <a:cs typeface="+mn-cs"/>
              </a:defRPr>
            </a:lvl4pPr>
            <a:lvl5pPr marL="0" indent="0" algn="l" defTabSz="914400" rtl="0" eaLnBrk="1" latinLnBrk="0" hangingPunct="1">
              <a:lnSpc>
                <a:spcPct val="110000"/>
              </a:lnSpc>
              <a:spcBef>
                <a:spcPts val="1200"/>
              </a:spcBef>
              <a:spcAft>
                <a:spcPts val="0"/>
              </a:spcAft>
              <a:buFont typeface="Arial" panose="020B0604020202020204" pitchFamily="34" charset="0"/>
              <a:buChar char="​"/>
              <a:tabLst/>
              <a:defRPr sz="1600" b="1" kern="1200" spc="-10" baseline="0">
                <a:solidFill>
                  <a:schemeClr val="accent1"/>
                </a:solidFill>
                <a:latin typeface="+mn-lt"/>
                <a:ea typeface="+mn-ea"/>
                <a:cs typeface="+mn-cs"/>
              </a:defRPr>
            </a:lvl5pPr>
            <a:lvl6pPr marL="0" indent="0" algn="l" defTabSz="914400" rtl="0" eaLnBrk="1" latinLnBrk="0" hangingPunct="1">
              <a:lnSpc>
                <a:spcPct val="110000"/>
              </a:lnSpc>
              <a:spcBef>
                <a:spcPts val="0"/>
              </a:spcBef>
              <a:spcAft>
                <a:spcPts val="0"/>
              </a:spcAft>
              <a:buFont typeface="Arial" panose="020B0604020202020204" pitchFamily="34" charset="0"/>
              <a:buChar char="​"/>
              <a:defRPr sz="1600" kern="1200" spc="-10" baseline="0">
                <a:solidFill>
                  <a:schemeClr val="tx1"/>
                </a:solidFill>
                <a:latin typeface="+mn-lt"/>
                <a:ea typeface="+mn-ea"/>
                <a:cs typeface="+mn-cs"/>
              </a:defRPr>
            </a:lvl6pPr>
            <a:lvl7pPr marL="0" indent="0" algn="l" defTabSz="914400" rtl="0" eaLnBrk="1" latinLnBrk="0" hangingPunct="1">
              <a:lnSpc>
                <a:spcPct val="100000"/>
              </a:lnSpc>
              <a:spcBef>
                <a:spcPts val="500"/>
              </a:spcBef>
              <a:spcAft>
                <a:spcPts val="0"/>
              </a:spcAft>
              <a:buFont typeface="Arial" panose="020B0604020202020204" pitchFamily="34" charset="0"/>
              <a:buChar char="​"/>
              <a:defRPr sz="2000" b="0" kern="1200" spc="-30" baseline="0">
                <a:solidFill>
                  <a:schemeClr val="tx1"/>
                </a:solidFill>
                <a:latin typeface="+mn-lt"/>
                <a:ea typeface="+mn-ea"/>
                <a:cs typeface="+mn-cs"/>
              </a:defRPr>
            </a:lvl7pPr>
            <a:lvl8pPr marL="0" indent="0" algn="l" defTabSz="914400" rtl="0" eaLnBrk="1" latinLnBrk="0" hangingPunct="1">
              <a:lnSpc>
                <a:spcPct val="80000"/>
              </a:lnSpc>
              <a:spcBef>
                <a:spcPts val="500"/>
              </a:spcBef>
              <a:spcAft>
                <a:spcPts val="0"/>
              </a:spcAft>
              <a:buFont typeface="Arial" panose="020B0604020202020204" pitchFamily="34" charset="0"/>
              <a:buChar char="​"/>
              <a:defRPr sz="4200" b="1" kern="1200" spc="-150" baseline="0">
                <a:solidFill>
                  <a:schemeClr val="tx1"/>
                </a:solidFill>
                <a:latin typeface="+mn-lt"/>
                <a:ea typeface="+mn-ea"/>
                <a:cs typeface="+mn-cs"/>
              </a:defRPr>
            </a:lvl8pPr>
            <a:lvl9pPr marL="0" indent="0" algn="l" defTabSz="914400" rtl="0" eaLnBrk="1" latinLnBrk="0" hangingPunct="1">
              <a:lnSpc>
                <a:spcPct val="90000"/>
              </a:lnSpc>
              <a:spcBef>
                <a:spcPts val="500"/>
              </a:spcBef>
              <a:spcAft>
                <a:spcPts val="0"/>
              </a:spcAft>
              <a:buFont typeface="Arial" panose="020B0604020202020204" pitchFamily="34" charset="0"/>
              <a:buChar char="​"/>
              <a:defRPr sz="1000" kern="1200" baseline="0">
                <a:solidFill>
                  <a:schemeClr val="tx1"/>
                </a:solidFill>
                <a:latin typeface="+mn-lt"/>
                <a:ea typeface="+mn-ea"/>
                <a:cs typeface="+mn-cs"/>
              </a:defRPr>
            </a:lvl9pPr>
          </a:lstStyle>
          <a:p>
            <a:pPr marL="0" indent="0" algn="l">
              <a:buNone/>
            </a:pPr>
            <a:r>
              <a:rPr lang="da-DK" sz="1800" b="0" i="0" u="none" strike="noStrike" baseline="0" dirty="0">
                <a:solidFill>
                  <a:srgbClr val="000000"/>
                </a:solidFill>
              </a:rPr>
              <a:t>Deltidsarbejde kan være en god vej ind på arbejdsmarkedet: </a:t>
            </a:r>
          </a:p>
          <a:p>
            <a:pPr marL="360363" indent="-360363">
              <a:buClr>
                <a:srgbClr val="003087"/>
              </a:buClr>
              <a:buSzPct val="150000"/>
              <a:buFont typeface="Arial" panose="020B0604020202020204" pitchFamily="34" charset="0"/>
              <a:buChar char="›"/>
            </a:pPr>
            <a:r>
              <a:rPr lang="da-DK" sz="1800" b="0" i="0" u="none" strike="noStrike" baseline="0" dirty="0">
                <a:solidFill>
                  <a:srgbClr val="000000"/>
                </a:solidFill>
              </a:rPr>
              <a:t>Mange ydelsesmodtagere med deltidsarbejde får flere arbejdstimer over tid og styrker dermed tilknytningen til arbejdsmarkedet. </a:t>
            </a:r>
          </a:p>
          <a:p>
            <a:pPr marL="360363" indent="-360363">
              <a:buClr>
                <a:srgbClr val="003087"/>
              </a:buClr>
              <a:buSzPct val="150000"/>
              <a:buFont typeface="Arial" panose="020B0604020202020204" pitchFamily="34" charset="0"/>
              <a:buChar char="›"/>
            </a:pPr>
            <a:r>
              <a:rPr lang="da-DK" sz="1800" b="0" i="0" u="none" strike="noStrike" baseline="0" dirty="0">
                <a:solidFill>
                  <a:srgbClr val="000000"/>
                </a:solidFill>
              </a:rPr>
              <a:t>For nogle bliver deltidsarbejde en vej til et fuldtidsjob. </a:t>
            </a:r>
          </a:p>
        </p:txBody>
      </p:sp>
      <p:sp>
        <p:nvSpPr>
          <p:cNvPr id="11" name="Text Placeholder 25">
            <a:extLst>
              <a:ext uri="{FF2B5EF4-FFF2-40B4-BE49-F238E27FC236}">
                <a16:creationId xmlns:a16="http://schemas.microsoft.com/office/drawing/2014/main" id="{B8E0D237-DF49-E7C2-8957-D53E19207C94}"/>
              </a:ext>
            </a:extLst>
          </p:cNvPr>
          <p:cNvSpPr txBox="1">
            <a:spLocks/>
          </p:cNvSpPr>
          <p:nvPr/>
        </p:nvSpPr>
        <p:spPr>
          <a:xfrm>
            <a:off x="6486443" y="5303519"/>
            <a:ext cx="4016542" cy="959115"/>
          </a:xfrm>
          <a:prstGeom prst="rect">
            <a:avLst/>
          </a:prstGeom>
        </p:spPr>
        <p:txBody>
          <a:bodyPr lIns="180000" bIns="180000"/>
          <a:lstStyle>
            <a:lvl1pPr marL="180000" indent="-180000" algn="l" defTabSz="914400" rtl="0" eaLnBrk="1" latinLnBrk="0" hangingPunct="1">
              <a:lnSpc>
                <a:spcPct val="110000"/>
              </a:lnSpc>
              <a:spcBef>
                <a:spcPts val="0"/>
              </a:spcBef>
              <a:spcAft>
                <a:spcPts val="600"/>
              </a:spcAft>
              <a:buFont typeface="Arial" panose="020B0604020202020204" pitchFamily="34" charset="0"/>
              <a:buChar char="•"/>
              <a:defRPr sz="1600" kern="1200" spc="-10" baseline="0">
                <a:solidFill>
                  <a:schemeClr val="tx1"/>
                </a:solidFill>
                <a:latin typeface="+mn-lt"/>
                <a:ea typeface="+mn-ea"/>
                <a:cs typeface="+mn-cs"/>
              </a:defRPr>
            </a:lvl1pPr>
            <a:lvl2pPr marL="360000" indent="-180000" algn="l" defTabSz="914400" rtl="0" eaLnBrk="1" latinLnBrk="0" hangingPunct="1">
              <a:lnSpc>
                <a:spcPct val="110000"/>
              </a:lnSpc>
              <a:spcBef>
                <a:spcPts val="0"/>
              </a:spcBef>
              <a:spcAft>
                <a:spcPts val="600"/>
              </a:spcAft>
              <a:buFont typeface="Arial" panose="020B0604020202020204" pitchFamily="34" charset="0"/>
              <a:buChar char="•"/>
              <a:defRPr sz="1600" kern="1200" spc="-10" baseline="0">
                <a:solidFill>
                  <a:schemeClr val="tx1"/>
                </a:solidFill>
                <a:latin typeface="+mn-lt"/>
                <a:ea typeface="+mn-ea"/>
                <a:cs typeface="+mn-cs"/>
              </a:defRPr>
            </a:lvl2pPr>
            <a:lvl3pPr marL="266400" indent="-266400" algn="l" defTabSz="914400" rtl="0" eaLnBrk="1" latinLnBrk="0" hangingPunct="1">
              <a:lnSpc>
                <a:spcPct val="110000"/>
              </a:lnSpc>
              <a:spcBef>
                <a:spcPts val="800"/>
              </a:spcBef>
              <a:spcAft>
                <a:spcPts val="800"/>
              </a:spcAft>
              <a:buFont typeface="+mj-lt"/>
              <a:buAutoNum type="arabicPeriod"/>
              <a:defRPr sz="2000" b="0" kern="1200">
                <a:solidFill>
                  <a:schemeClr val="tx1"/>
                </a:solidFill>
                <a:latin typeface="+mn-lt"/>
                <a:ea typeface="+mn-ea"/>
                <a:cs typeface="+mn-cs"/>
              </a:defRPr>
            </a:lvl3pPr>
            <a:lvl4pPr marL="446400" indent="-266400" algn="l" defTabSz="914400" rtl="0" eaLnBrk="1" latinLnBrk="0" hangingPunct="1">
              <a:lnSpc>
                <a:spcPct val="110000"/>
              </a:lnSpc>
              <a:spcBef>
                <a:spcPts val="0"/>
              </a:spcBef>
              <a:spcAft>
                <a:spcPts val="800"/>
              </a:spcAft>
              <a:buFont typeface="+mj-lt"/>
              <a:buAutoNum type="alphaLcPeriod"/>
              <a:defRPr sz="1600" b="0" kern="1200">
                <a:solidFill>
                  <a:schemeClr val="tx1"/>
                </a:solidFill>
                <a:latin typeface="+mn-lt"/>
                <a:ea typeface="+mn-ea"/>
                <a:cs typeface="+mn-cs"/>
              </a:defRPr>
            </a:lvl4pPr>
            <a:lvl5pPr marL="0" indent="0" algn="l" defTabSz="914400" rtl="0" eaLnBrk="1" latinLnBrk="0" hangingPunct="1">
              <a:lnSpc>
                <a:spcPct val="110000"/>
              </a:lnSpc>
              <a:spcBef>
                <a:spcPts val="1200"/>
              </a:spcBef>
              <a:spcAft>
                <a:spcPts val="0"/>
              </a:spcAft>
              <a:buFont typeface="Arial" panose="020B0604020202020204" pitchFamily="34" charset="0"/>
              <a:buChar char="​"/>
              <a:tabLst/>
              <a:defRPr sz="1600" b="1" kern="1200" spc="-10" baseline="0">
                <a:solidFill>
                  <a:schemeClr val="accent1"/>
                </a:solidFill>
                <a:latin typeface="+mn-lt"/>
                <a:ea typeface="+mn-ea"/>
                <a:cs typeface="+mn-cs"/>
              </a:defRPr>
            </a:lvl5pPr>
            <a:lvl6pPr marL="0" indent="0" algn="l" defTabSz="914400" rtl="0" eaLnBrk="1" latinLnBrk="0" hangingPunct="1">
              <a:lnSpc>
                <a:spcPct val="110000"/>
              </a:lnSpc>
              <a:spcBef>
                <a:spcPts val="0"/>
              </a:spcBef>
              <a:spcAft>
                <a:spcPts val="0"/>
              </a:spcAft>
              <a:buFont typeface="Arial" panose="020B0604020202020204" pitchFamily="34" charset="0"/>
              <a:buChar char="​"/>
              <a:defRPr sz="1600" kern="1200" spc="-10" baseline="0">
                <a:solidFill>
                  <a:schemeClr val="tx1"/>
                </a:solidFill>
                <a:latin typeface="+mn-lt"/>
                <a:ea typeface="+mn-ea"/>
                <a:cs typeface="+mn-cs"/>
              </a:defRPr>
            </a:lvl6pPr>
            <a:lvl7pPr marL="0" indent="0" algn="l" defTabSz="914400" rtl="0" eaLnBrk="1" latinLnBrk="0" hangingPunct="1">
              <a:lnSpc>
                <a:spcPct val="100000"/>
              </a:lnSpc>
              <a:spcBef>
                <a:spcPts val="500"/>
              </a:spcBef>
              <a:spcAft>
                <a:spcPts val="0"/>
              </a:spcAft>
              <a:buFont typeface="Arial" panose="020B0604020202020204" pitchFamily="34" charset="0"/>
              <a:buChar char="​"/>
              <a:defRPr sz="2000" b="0" kern="1200" spc="-30" baseline="0">
                <a:solidFill>
                  <a:schemeClr val="tx1"/>
                </a:solidFill>
                <a:latin typeface="+mn-lt"/>
                <a:ea typeface="+mn-ea"/>
                <a:cs typeface="+mn-cs"/>
              </a:defRPr>
            </a:lvl7pPr>
            <a:lvl8pPr marL="0" indent="0" algn="l" defTabSz="914400" rtl="0" eaLnBrk="1" latinLnBrk="0" hangingPunct="1">
              <a:lnSpc>
                <a:spcPct val="80000"/>
              </a:lnSpc>
              <a:spcBef>
                <a:spcPts val="500"/>
              </a:spcBef>
              <a:spcAft>
                <a:spcPts val="0"/>
              </a:spcAft>
              <a:buFont typeface="Arial" panose="020B0604020202020204" pitchFamily="34" charset="0"/>
              <a:buChar char="​"/>
              <a:defRPr sz="4200" b="1" kern="1200" spc="-150" baseline="0">
                <a:solidFill>
                  <a:schemeClr val="tx1"/>
                </a:solidFill>
                <a:latin typeface="+mn-lt"/>
                <a:ea typeface="+mn-ea"/>
                <a:cs typeface="+mn-cs"/>
              </a:defRPr>
            </a:lvl8pPr>
            <a:lvl9pPr marL="0" indent="0" algn="l" defTabSz="914400" rtl="0" eaLnBrk="1" latinLnBrk="0" hangingPunct="1">
              <a:lnSpc>
                <a:spcPct val="90000"/>
              </a:lnSpc>
              <a:spcBef>
                <a:spcPts val="500"/>
              </a:spcBef>
              <a:spcAft>
                <a:spcPts val="0"/>
              </a:spcAft>
              <a:buFont typeface="Arial" panose="020B0604020202020204" pitchFamily="34" charset="0"/>
              <a:buChar char="​"/>
              <a:defRPr sz="1000" kern="1200" baseline="0">
                <a:solidFill>
                  <a:schemeClr val="tx1"/>
                </a:solidFill>
                <a:latin typeface="+mn-lt"/>
                <a:ea typeface="+mn-ea"/>
                <a:cs typeface="+mn-cs"/>
              </a:defRPr>
            </a:lvl9pPr>
          </a:lstStyle>
          <a:p>
            <a:pPr marL="0">
              <a:buNone/>
            </a:pPr>
            <a:endParaRPr lang="da-DK" sz="1800" dirty="0">
              <a:solidFill>
                <a:srgbClr val="003087"/>
              </a:solidFill>
            </a:endParaRPr>
          </a:p>
        </p:txBody>
      </p:sp>
      <p:pic>
        <p:nvPicPr>
          <p:cNvPr id="5" name="Billede 4">
            <a:extLs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10464238" y="5019599"/>
            <a:ext cx="1311118" cy="1311118"/>
          </a:xfrm>
          <a:prstGeom prst="rect">
            <a:avLst/>
          </a:prstGeom>
        </p:spPr>
      </p:pic>
      <p:sp>
        <p:nvSpPr>
          <p:cNvPr id="7" name="Pladsholder til slidenummer 6"/>
          <p:cNvSpPr>
            <a:spLocks noGrp="1"/>
          </p:cNvSpPr>
          <p:nvPr>
            <p:ph type="sldNum" sz="quarter" idx="12"/>
          </p:nvPr>
        </p:nvSpPr>
        <p:spPr/>
        <p:txBody>
          <a:bodyPr/>
          <a:lstStyle/>
          <a:p>
            <a:fld id="{24C8C45C-947F-4981-8B3F-4F32E973C901}" type="slidenum">
              <a:rPr lang="da-DK" smtClean="0">
                <a:solidFill>
                  <a:schemeClr val="tx1"/>
                </a:solidFill>
              </a:rPr>
              <a:pPr/>
              <a:t>5</a:t>
            </a:fld>
            <a:endParaRPr lang="da-DK" dirty="0">
              <a:solidFill>
                <a:schemeClr val="tx1"/>
              </a:solidFill>
            </a:endParaRPr>
          </a:p>
        </p:txBody>
      </p:sp>
      <p:sp>
        <p:nvSpPr>
          <p:cNvPr id="3" name="Content Placeholder 8">
            <a:extLst>
              <a:ext uri="{FF2B5EF4-FFF2-40B4-BE49-F238E27FC236}">
                <a16:creationId xmlns:a16="http://schemas.microsoft.com/office/drawing/2014/main" id="{38DEF24B-761E-8374-E5F5-599425129472}"/>
              </a:ext>
            </a:extLst>
          </p:cNvPr>
          <p:cNvSpPr txBox="1">
            <a:spLocks/>
          </p:cNvSpPr>
          <p:nvPr/>
        </p:nvSpPr>
        <p:spPr>
          <a:xfrm>
            <a:off x="6306752" y="1643723"/>
            <a:ext cx="4813045" cy="4142490"/>
          </a:xfrm>
          <a:prstGeom prst="rect">
            <a:avLst/>
          </a:prstGeom>
        </p:spPr>
        <p:txBody>
          <a:bodyPr vert="horz" lIns="0" tIns="0" rIns="0" bIns="0" rtlCol="0">
            <a:noAutofit/>
          </a:bodyPr>
          <a:lstStyle>
            <a:lvl1pPr marL="180000" indent="-180000" algn="l" defTabSz="914400" rtl="0" eaLnBrk="1" latinLnBrk="0" hangingPunct="1">
              <a:lnSpc>
                <a:spcPct val="110000"/>
              </a:lnSpc>
              <a:spcBef>
                <a:spcPts val="0"/>
              </a:spcBef>
              <a:spcAft>
                <a:spcPts val="600"/>
              </a:spcAft>
              <a:buFont typeface="Arial" panose="020B0604020202020204" pitchFamily="34" charset="0"/>
              <a:buChar char="•"/>
              <a:defRPr sz="1600" kern="1200" spc="-10" baseline="0">
                <a:solidFill>
                  <a:schemeClr val="tx1"/>
                </a:solidFill>
                <a:latin typeface="+mn-lt"/>
                <a:ea typeface="+mn-ea"/>
                <a:cs typeface="+mn-cs"/>
              </a:defRPr>
            </a:lvl1pPr>
            <a:lvl2pPr marL="360000" indent="-180000" algn="l" defTabSz="914400" rtl="0" eaLnBrk="1" latinLnBrk="0" hangingPunct="1">
              <a:lnSpc>
                <a:spcPct val="110000"/>
              </a:lnSpc>
              <a:spcBef>
                <a:spcPts val="0"/>
              </a:spcBef>
              <a:spcAft>
                <a:spcPts val="600"/>
              </a:spcAft>
              <a:buFont typeface="Arial" panose="020B0604020202020204" pitchFamily="34" charset="0"/>
              <a:buChar char="•"/>
              <a:defRPr sz="1600" kern="1200" spc="-10" baseline="0">
                <a:solidFill>
                  <a:schemeClr val="tx1"/>
                </a:solidFill>
                <a:latin typeface="+mn-lt"/>
                <a:ea typeface="+mn-ea"/>
                <a:cs typeface="+mn-cs"/>
              </a:defRPr>
            </a:lvl2pPr>
            <a:lvl3pPr marL="266400" indent="-266400" algn="l" defTabSz="914400" rtl="0" eaLnBrk="1" latinLnBrk="0" hangingPunct="1">
              <a:lnSpc>
                <a:spcPct val="110000"/>
              </a:lnSpc>
              <a:spcBef>
                <a:spcPts val="800"/>
              </a:spcBef>
              <a:spcAft>
                <a:spcPts val="800"/>
              </a:spcAft>
              <a:buFont typeface="+mj-lt"/>
              <a:buAutoNum type="arabicPeriod"/>
              <a:defRPr sz="2000" b="0" kern="1200">
                <a:solidFill>
                  <a:schemeClr val="tx1"/>
                </a:solidFill>
                <a:latin typeface="+mn-lt"/>
                <a:ea typeface="+mn-ea"/>
                <a:cs typeface="+mn-cs"/>
              </a:defRPr>
            </a:lvl3pPr>
            <a:lvl4pPr marL="446400" indent="-266400" algn="l" defTabSz="914400" rtl="0" eaLnBrk="1" latinLnBrk="0" hangingPunct="1">
              <a:lnSpc>
                <a:spcPct val="110000"/>
              </a:lnSpc>
              <a:spcBef>
                <a:spcPts val="0"/>
              </a:spcBef>
              <a:spcAft>
                <a:spcPts val="800"/>
              </a:spcAft>
              <a:buFont typeface="+mj-lt"/>
              <a:buAutoNum type="alphaLcPeriod"/>
              <a:defRPr sz="1600" b="0" kern="1200">
                <a:solidFill>
                  <a:schemeClr val="tx1"/>
                </a:solidFill>
                <a:latin typeface="+mn-lt"/>
                <a:ea typeface="+mn-ea"/>
                <a:cs typeface="+mn-cs"/>
              </a:defRPr>
            </a:lvl4pPr>
            <a:lvl5pPr marL="0" indent="0" algn="l" defTabSz="914400" rtl="0" eaLnBrk="1" latinLnBrk="0" hangingPunct="1">
              <a:lnSpc>
                <a:spcPct val="110000"/>
              </a:lnSpc>
              <a:spcBef>
                <a:spcPts val="1200"/>
              </a:spcBef>
              <a:spcAft>
                <a:spcPts val="0"/>
              </a:spcAft>
              <a:buFont typeface="Arial" panose="020B0604020202020204" pitchFamily="34" charset="0"/>
              <a:buChar char="​"/>
              <a:tabLst/>
              <a:defRPr sz="1600" b="1" kern="1200" spc="-10" baseline="0">
                <a:solidFill>
                  <a:schemeClr val="accent1"/>
                </a:solidFill>
                <a:latin typeface="+mn-lt"/>
                <a:ea typeface="+mn-ea"/>
                <a:cs typeface="+mn-cs"/>
              </a:defRPr>
            </a:lvl5pPr>
            <a:lvl6pPr marL="0" indent="0" algn="l" defTabSz="914400" rtl="0" eaLnBrk="1" latinLnBrk="0" hangingPunct="1">
              <a:lnSpc>
                <a:spcPct val="110000"/>
              </a:lnSpc>
              <a:spcBef>
                <a:spcPts val="0"/>
              </a:spcBef>
              <a:spcAft>
                <a:spcPts val="0"/>
              </a:spcAft>
              <a:buFont typeface="Arial" panose="020B0604020202020204" pitchFamily="34" charset="0"/>
              <a:buChar char="​"/>
              <a:defRPr sz="1600" kern="1200" spc="-10" baseline="0">
                <a:solidFill>
                  <a:schemeClr val="tx1"/>
                </a:solidFill>
                <a:latin typeface="+mn-lt"/>
                <a:ea typeface="+mn-ea"/>
                <a:cs typeface="+mn-cs"/>
              </a:defRPr>
            </a:lvl6pPr>
            <a:lvl7pPr marL="0" indent="0" algn="l" defTabSz="914400" rtl="0" eaLnBrk="1" latinLnBrk="0" hangingPunct="1">
              <a:lnSpc>
                <a:spcPct val="100000"/>
              </a:lnSpc>
              <a:spcBef>
                <a:spcPts val="500"/>
              </a:spcBef>
              <a:spcAft>
                <a:spcPts val="0"/>
              </a:spcAft>
              <a:buFont typeface="Arial" panose="020B0604020202020204" pitchFamily="34" charset="0"/>
              <a:buChar char="​"/>
              <a:defRPr sz="2000" b="0" kern="1200" spc="-30" baseline="0">
                <a:solidFill>
                  <a:schemeClr val="tx1"/>
                </a:solidFill>
                <a:latin typeface="+mn-lt"/>
                <a:ea typeface="+mn-ea"/>
                <a:cs typeface="+mn-cs"/>
              </a:defRPr>
            </a:lvl7pPr>
            <a:lvl8pPr marL="0" indent="0" algn="l" defTabSz="914400" rtl="0" eaLnBrk="1" latinLnBrk="0" hangingPunct="1">
              <a:lnSpc>
                <a:spcPct val="80000"/>
              </a:lnSpc>
              <a:spcBef>
                <a:spcPts val="500"/>
              </a:spcBef>
              <a:spcAft>
                <a:spcPts val="0"/>
              </a:spcAft>
              <a:buFont typeface="Arial" panose="020B0604020202020204" pitchFamily="34" charset="0"/>
              <a:buChar char="​"/>
              <a:defRPr sz="4200" b="1" kern="1200" spc="-150" baseline="0">
                <a:solidFill>
                  <a:schemeClr val="tx1"/>
                </a:solidFill>
                <a:latin typeface="+mn-lt"/>
                <a:ea typeface="+mn-ea"/>
                <a:cs typeface="+mn-cs"/>
              </a:defRPr>
            </a:lvl8pPr>
            <a:lvl9pPr marL="0" indent="0" algn="l" defTabSz="914400" rtl="0" eaLnBrk="1" latinLnBrk="0" hangingPunct="1">
              <a:lnSpc>
                <a:spcPct val="90000"/>
              </a:lnSpc>
              <a:spcBef>
                <a:spcPts val="500"/>
              </a:spcBef>
              <a:spcAft>
                <a:spcPts val="0"/>
              </a:spcAft>
              <a:buFont typeface="Arial" panose="020B0604020202020204" pitchFamily="34" charset="0"/>
              <a:buChar char="​"/>
              <a:defRPr sz="1000" kern="1200" baseline="0">
                <a:solidFill>
                  <a:schemeClr val="tx1"/>
                </a:solidFill>
                <a:latin typeface="+mn-lt"/>
                <a:ea typeface="+mn-ea"/>
                <a:cs typeface="+mn-cs"/>
              </a:defRPr>
            </a:lvl9pPr>
          </a:lstStyle>
          <a:p>
            <a:pPr marL="0" indent="0" algn="l">
              <a:buNone/>
            </a:pPr>
            <a:r>
              <a:rPr lang="da-DK" sz="1800" dirty="0">
                <a:solidFill>
                  <a:srgbClr val="171717"/>
                </a:solidFill>
                <a:effectLst/>
                <a:ea typeface="Calibri" panose="020F0502020204030204" pitchFamily="34" charset="0"/>
                <a:cs typeface="Times New Roman" panose="02020603050405020304" pitchFamily="18" charset="0"/>
              </a:rPr>
              <a:t>Samtidig kan tilknytning til arbejdsmarkedet have en betydning for næste generation: </a:t>
            </a:r>
            <a:endParaRPr lang="da-DK" sz="1800" b="0" i="0" u="none" strike="noStrike" baseline="0" dirty="0">
              <a:solidFill>
                <a:srgbClr val="000000"/>
              </a:solidFill>
            </a:endParaRPr>
          </a:p>
          <a:p>
            <a:pPr marL="360363" indent="-360363">
              <a:buClr>
                <a:srgbClr val="003087"/>
              </a:buClr>
              <a:buSzPct val="150000"/>
              <a:buFont typeface="Arial" panose="020B0604020202020204" pitchFamily="34" charset="0"/>
              <a:buChar char="›"/>
            </a:pPr>
            <a:r>
              <a:rPr lang="da-DK" sz="1800" dirty="0">
                <a:solidFill>
                  <a:srgbClr val="171717"/>
                </a:solidFill>
                <a:effectLst/>
                <a:ea typeface="Calibri" panose="020F0502020204030204" pitchFamily="34" charset="0"/>
                <a:cs typeface="Times New Roman" panose="02020603050405020304" pitchFamily="18" charset="0"/>
              </a:rPr>
              <a:t>Børn, der er vokset op med forældre uden arbejde, har selv en større risiko for at ende uden job. </a:t>
            </a:r>
          </a:p>
          <a:p>
            <a:pPr marL="360363" indent="-360363">
              <a:buClr>
                <a:srgbClr val="003087"/>
              </a:buClr>
              <a:buSzPct val="150000"/>
              <a:buFont typeface="Arial" panose="020B0604020202020204" pitchFamily="34" charset="0"/>
              <a:buChar char="›"/>
            </a:pPr>
            <a:r>
              <a:rPr lang="da-DK" sz="1800" dirty="0">
                <a:solidFill>
                  <a:srgbClr val="171717"/>
                </a:solidFill>
                <a:effectLst/>
                <a:ea typeface="Calibri" panose="020F0502020204030204" pitchFamily="34" charset="0"/>
                <a:cs typeface="Times New Roman" panose="02020603050405020304" pitchFamily="18" charset="0"/>
              </a:rPr>
              <a:t>Jo mere forældrene arbejder under barnets opvækst (5-14 år), jo mindre er risikoen for, at barnet selv ender uden arbejde som voksen. </a:t>
            </a:r>
            <a:br>
              <a:rPr lang="da-DK" sz="1800" dirty="0">
                <a:solidFill>
                  <a:srgbClr val="171717"/>
                </a:solidFill>
                <a:effectLst/>
                <a:ea typeface="Calibri" panose="020F0502020204030204" pitchFamily="34" charset="0"/>
                <a:cs typeface="Times New Roman" panose="02020603050405020304" pitchFamily="18" charset="0"/>
              </a:rPr>
            </a:br>
            <a:endParaRPr lang="da-DK" sz="1800" dirty="0"/>
          </a:p>
        </p:txBody>
      </p:sp>
    </p:spTree>
    <p:extLst>
      <p:ext uri="{BB962C8B-B14F-4D97-AF65-F5344CB8AC3E}">
        <p14:creationId xmlns:p14="http://schemas.microsoft.com/office/powerpoint/2010/main" val="5382720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kstfelt 17"/>
          <p:cNvSpPr txBox="1"/>
          <p:nvPr/>
        </p:nvSpPr>
        <p:spPr>
          <a:xfrm>
            <a:off x="0" y="4552"/>
            <a:ext cx="12192000" cy="402775"/>
          </a:xfrm>
          <a:prstGeom prst="rect">
            <a:avLst/>
          </a:prstGeom>
          <a:solidFill>
            <a:schemeClr val="accent1"/>
          </a:solidFill>
        </p:spPr>
        <p:txBody>
          <a:bodyPr wrap="square" lIns="792000" tIns="108000" rIns="0" bIns="108000" rtlCol="0">
            <a:spAutoFit/>
          </a:bodyPr>
          <a:lstStyle/>
          <a:p>
            <a:r>
              <a:rPr lang="da-DK" sz="1200" b="1" spc="-10" baseline="0" dirty="0">
                <a:solidFill>
                  <a:schemeClr val="bg1"/>
                </a:solidFill>
              </a:rPr>
              <a:t>Deltidsarbejde for personer længere fra arbejdsmar</a:t>
            </a:r>
            <a:r>
              <a:rPr lang="da-DK" sz="1200" b="1" spc="-10" dirty="0">
                <a:solidFill>
                  <a:schemeClr val="bg1"/>
                </a:solidFill>
              </a:rPr>
              <a:t>kedet</a:t>
            </a:r>
            <a:endParaRPr lang="da-DK" sz="1200" b="1" spc="-10" baseline="0" dirty="0">
              <a:solidFill>
                <a:schemeClr val="bg1"/>
              </a:solidFill>
            </a:endParaRPr>
          </a:p>
        </p:txBody>
      </p:sp>
      <p:sp>
        <p:nvSpPr>
          <p:cNvPr id="2" name="Titel 1"/>
          <p:cNvSpPr>
            <a:spLocks noGrp="1"/>
          </p:cNvSpPr>
          <p:nvPr>
            <p:ph type="title"/>
          </p:nvPr>
        </p:nvSpPr>
        <p:spPr>
          <a:xfrm>
            <a:off x="812799" y="935101"/>
            <a:ext cx="10566401" cy="406400"/>
          </a:xfrm>
        </p:spPr>
        <p:txBody>
          <a:bodyPr/>
          <a:lstStyle/>
          <a:p>
            <a:r>
              <a:rPr lang="da-DK" dirty="0">
                <a:solidFill>
                  <a:srgbClr val="003087"/>
                </a:solidFill>
              </a:rPr>
              <a:t>Indsatser med fokus på (deltids)arbejde er effektive</a:t>
            </a:r>
          </a:p>
        </p:txBody>
      </p:sp>
      <p:sp>
        <p:nvSpPr>
          <p:cNvPr id="19" name="Content Placeholder 8">
            <a:extLst>
              <a:ext uri="{FF2B5EF4-FFF2-40B4-BE49-F238E27FC236}">
                <a16:creationId xmlns:a16="http://schemas.microsoft.com/office/drawing/2014/main" id="{32E6B0B9-7FEB-47E0-370F-6BB5AAC12F4A}"/>
              </a:ext>
            </a:extLst>
          </p:cNvPr>
          <p:cNvSpPr txBox="1">
            <a:spLocks/>
          </p:cNvSpPr>
          <p:nvPr/>
        </p:nvSpPr>
        <p:spPr>
          <a:xfrm>
            <a:off x="812799" y="1643723"/>
            <a:ext cx="4813045" cy="4142490"/>
          </a:xfrm>
          <a:prstGeom prst="rect">
            <a:avLst/>
          </a:prstGeom>
        </p:spPr>
        <p:txBody>
          <a:bodyPr vert="horz" lIns="0" tIns="0" rIns="0" bIns="0" rtlCol="0">
            <a:noAutofit/>
          </a:bodyPr>
          <a:lstStyle>
            <a:lvl1pPr marL="180000" indent="-180000" algn="l" defTabSz="914400" rtl="0" eaLnBrk="1" latinLnBrk="0" hangingPunct="1">
              <a:lnSpc>
                <a:spcPct val="110000"/>
              </a:lnSpc>
              <a:spcBef>
                <a:spcPts val="0"/>
              </a:spcBef>
              <a:spcAft>
                <a:spcPts val="600"/>
              </a:spcAft>
              <a:buFont typeface="Arial" panose="020B0604020202020204" pitchFamily="34" charset="0"/>
              <a:buChar char="•"/>
              <a:defRPr sz="1600" kern="1200" spc="-10" baseline="0">
                <a:solidFill>
                  <a:schemeClr val="tx1"/>
                </a:solidFill>
                <a:latin typeface="+mn-lt"/>
                <a:ea typeface="+mn-ea"/>
                <a:cs typeface="+mn-cs"/>
              </a:defRPr>
            </a:lvl1pPr>
            <a:lvl2pPr marL="360000" indent="-180000" algn="l" defTabSz="914400" rtl="0" eaLnBrk="1" latinLnBrk="0" hangingPunct="1">
              <a:lnSpc>
                <a:spcPct val="110000"/>
              </a:lnSpc>
              <a:spcBef>
                <a:spcPts val="0"/>
              </a:spcBef>
              <a:spcAft>
                <a:spcPts val="600"/>
              </a:spcAft>
              <a:buFont typeface="Arial" panose="020B0604020202020204" pitchFamily="34" charset="0"/>
              <a:buChar char="•"/>
              <a:defRPr sz="1600" kern="1200" spc="-10" baseline="0">
                <a:solidFill>
                  <a:schemeClr val="tx1"/>
                </a:solidFill>
                <a:latin typeface="+mn-lt"/>
                <a:ea typeface="+mn-ea"/>
                <a:cs typeface="+mn-cs"/>
              </a:defRPr>
            </a:lvl2pPr>
            <a:lvl3pPr marL="266400" indent="-266400" algn="l" defTabSz="914400" rtl="0" eaLnBrk="1" latinLnBrk="0" hangingPunct="1">
              <a:lnSpc>
                <a:spcPct val="110000"/>
              </a:lnSpc>
              <a:spcBef>
                <a:spcPts val="800"/>
              </a:spcBef>
              <a:spcAft>
                <a:spcPts val="800"/>
              </a:spcAft>
              <a:buFont typeface="+mj-lt"/>
              <a:buAutoNum type="arabicPeriod"/>
              <a:defRPr sz="2000" b="0" kern="1200">
                <a:solidFill>
                  <a:schemeClr val="tx1"/>
                </a:solidFill>
                <a:latin typeface="+mn-lt"/>
                <a:ea typeface="+mn-ea"/>
                <a:cs typeface="+mn-cs"/>
              </a:defRPr>
            </a:lvl3pPr>
            <a:lvl4pPr marL="446400" indent="-266400" algn="l" defTabSz="914400" rtl="0" eaLnBrk="1" latinLnBrk="0" hangingPunct="1">
              <a:lnSpc>
                <a:spcPct val="110000"/>
              </a:lnSpc>
              <a:spcBef>
                <a:spcPts val="0"/>
              </a:spcBef>
              <a:spcAft>
                <a:spcPts val="800"/>
              </a:spcAft>
              <a:buFont typeface="+mj-lt"/>
              <a:buAutoNum type="alphaLcPeriod"/>
              <a:defRPr sz="1600" b="0" kern="1200">
                <a:solidFill>
                  <a:schemeClr val="tx1"/>
                </a:solidFill>
                <a:latin typeface="+mn-lt"/>
                <a:ea typeface="+mn-ea"/>
                <a:cs typeface="+mn-cs"/>
              </a:defRPr>
            </a:lvl4pPr>
            <a:lvl5pPr marL="0" indent="0" algn="l" defTabSz="914400" rtl="0" eaLnBrk="1" latinLnBrk="0" hangingPunct="1">
              <a:lnSpc>
                <a:spcPct val="110000"/>
              </a:lnSpc>
              <a:spcBef>
                <a:spcPts val="1200"/>
              </a:spcBef>
              <a:spcAft>
                <a:spcPts val="0"/>
              </a:spcAft>
              <a:buFont typeface="Arial" panose="020B0604020202020204" pitchFamily="34" charset="0"/>
              <a:buChar char="​"/>
              <a:tabLst/>
              <a:defRPr sz="1600" b="1" kern="1200" spc="-10" baseline="0">
                <a:solidFill>
                  <a:schemeClr val="accent1"/>
                </a:solidFill>
                <a:latin typeface="+mn-lt"/>
                <a:ea typeface="+mn-ea"/>
                <a:cs typeface="+mn-cs"/>
              </a:defRPr>
            </a:lvl5pPr>
            <a:lvl6pPr marL="0" indent="0" algn="l" defTabSz="914400" rtl="0" eaLnBrk="1" latinLnBrk="0" hangingPunct="1">
              <a:lnSpc>
                <a:spcPct val="110000"/>
              </a:lnSpc>
              <a:spcBef>
                <a:spcPts val="0"/>
              </a:spcBef>
              <a:spcAft>
                <a:spcPts val="0"/>
              </a:spcAft>
              <a:buFont typeface="Arial" panose="020B0604020202020204" pitchFamily="34" charset="0"/>
              <a:buChar char="​"/>
              <a:defRPr sz="1600" kern="1200" spc="-10" baseline="0">
                <a:solidFill>
                  <a:schemeClr val="tx1"/>
                </a:solidFill>
                <a:latin typeface="+mn-lt"/>
                <a:ea typeface="+mn-ea"/>
                <a:cs typeface="+mn-cs"/>
              </a:defRPr>
            </a:lvl6pPr>
            <a:lvl7pPr marL="0" indent="0" algn="l" defTabSz="914400" rtl="0" eaLnBrk="1" latinLnBrk="0" hangingPunct="1">
              <a:lnSpc>
                <a:spcPct val="100000"/>
              </a:lnSpc>
              <a:spcBef>
                <a:spcPts val="500"/>
              </a:spcBef>
              <a:spcAft>
                <a:spcPts val="0"/>
              </a:spcAft>
              <a:buFont typeface="Arial" panose="020B0604020202020204" pitchFamily="34" charset="0"/>
              <a:buChar char="​"/>
              <a:defRPr sz="2000" b="0" kern="1200" spc="-30" baseline="0">
                <a:solidFill>
                  <a:schemeClr val="tx1"/>
                </a:solidFill>
                <a:latin typeface="+mn-lt"/>
                <a:ea typeface="+mn-ea"/>
                <a:cs typeface="+mn-cs"/>
              </a:defRPr>
            </a:lvl7pPr>
            <a:lvl8pPr marL="0" indent="0" algn="l" defTabSz="914400" rtl="0" eaLnBrk="1" latinLnBrk="0" hangingPunct="1">
              <a:lnSpc>
                <a:spcPct val="80000"/>
              </a:lnSpc>
              <a:spcBef>
                <a:spcPts val="500"/>
              </a:spcBef>
              <a:spcAft>
                <a:spcPts val="0"/>
              </a:spcAft>
              <a:buFont typeface="Arial" panose="020B0604020202020204" pitchFamily="34" charset="0"/>
              <a:buChar char="​"/>
              <a:defRPr sz="4200" b="1" kern="1200" spc="-150" baseline="0">
                <a:solidFill>
                  <a:schemeClr val="tx1"/>
                </a:solidFill>
                <a:latin typeface="+mn-lt"/>
                <a:ea typeface="+mn-ea"/>
                <a:cs typeface="+mn-cs"/>
              </a:defRPr>
            </a:lvl8pPr>
            <a:lvl9pPr marL="0" indent="0" algn="l" defTabSz="914400" rtl="0" eaLnBrk="1" latinLnBrk="0" hangingPunct="1">
              <a:lnSpc>
                <a:spcPct val="90000"/>
              </a:lnSpc>
              <a:spcBef>
                <a:spcPts val="500"/>
              </a:spcBef>
              <a:spcAft>
                <a:spcPts val="0"/>
              </a:spcAft>
              <a:buFont typeface="Arial" panose="020B0604020202020204" pitchFamily="34" charset="0"/>
              <a:buChar char="​"/>
              <a:defRPr sz="1000" kern="1200" baseline="0">
                <a:solidFill>
                  <a:schemeClr val="tx1"/>
                </a:solidFill>
                <a:latin typeface="+mn-lt"/>
                <a:ea typeface="+mn-ea"/>
                <a:cs typeface="+mn-cs"/>
              </a:defRPr>
            </a:lvl9pPr>
          </a:lstStyle>
          <a:p>
            <a:pPr marL="360363" indent="-360363">
              <a:buClr>
                <a:srgbClr val="003087"/>
              </a:buClr>
              <a:buSzPct val="150000"/>
              <a:buFont typeface="Arial" panose="020B0604020202020204" pitchFamily="34" charset="0"/>
              <a:buChar char="›"/>
            </a:pPr>
            <a:r>
              <a:rPr lang="da-DK" sz="1800" b="0" i="0" u="none" strike="noStrike" baseline="0" dirty="0">
                <a:solidFill>
                  <a:srgbClr val="000000"/>
                </a:solidFill>
              </a:rPr>
              <a:t>Virksomhedsrettede indsatser – gerne i samspil med andre indsatser – er effektive til at hjælpe personer tættere på arbejdsmarkedet. </a:t>
            </a:r>
          </a:p>
          <a:p>
            <a:pPr marL="0" indent="0">
              <a:buClr>
                <a:srgbClr val="003087"/>
              </a:buClr>
              <a:buSzPct val="150000"/>
              <a:buNone/>
            </a:pPr>
            <a:endParaRPr lang="da-DK" sz="1800" b="0" i="0" u="none" strike="noStrike" baseline="0" dirty="0">
              <a:solidFill>
                <a:srgbClr val="000000"/>
              </a:solidFill>
            </a:endParaRPr>
          </a:p>
          <a:p>
            <a:pPr marL="360363" indent="-360363">
              <a:buClr>
                <a:srgbClr val="003087"/>
              </a:buClr>
              <a:buSzPct val="150000"/>
              <a:buFont typeface="Arial" panose="020B0604020202020204" pitchFamily="34" charset="0"/>
              <a:buChar char="›"/>
            </a:pPr>
            <a:r>
              <a:rPr lang="da-DK" sz="1800" b="0" i="0" u="none" strike="noStrike" baseline="0" dirty="0">
                <a:solidFill>
                  <a:srgbClr val="000000"/>
                </a:solidFill>
              </a:rPr>
              <a:t>Indsatsen Individuelt Planlagt job med Støtte (IPS), hvor (deltids)arbejde er i fokus, er en effektiv metode til at få personer med alvorlige sindslidelser i beskæftigelse. </a:t>
            </a:r>
            <a:endParaRPr lang="da-DK" sz="1800" dirty="0"/>
          </a:p>
        </p:txBody>
      </p:sp>
      <p:cxnSp>
        <p:nvCxnSpPr>
          <p:cNvPr id="14" name="Vinklet forbindelse 13">
            <a:extLst>
              <a:ext uri="{C183D7F6-B498-43B3-948B-1728B52AA6E4}">
                <adec:decorative xmlns:adec="http://schemas.microsoft.com/office/drawing/2017/decorative" val="1"/>
              </a:ext>
            </a:extLst>
          </p:cNvPr>
          <p:cNvCxnSpPr/>
          <p:nvPr/>
        </p:nvCxnSpPr>
        <p:spPr>
          <a:xfrm>
            <a:off x="6486442" y="5638748"/>
            <a:ext cx="720000" cy="720000"/>
          </a:xfrm>
          <a:prstGeom prst="bentConnector3">
            <a:avLst>
              <a:gd name="adj1" fmla="val -132"/>
            </a:avLst>
          </a:prstGeom>
          <a:ln w="38100" cap="rnd">
            <a:solidFill>
              <a:srgbClr val="003087"/>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11" name="Text Placeholder 25">
            <a:extLst>
              <a:ext uri="{FF2B5EF4-FFF2-40B4-BE49-F238E27FC236}">
                <a16:creationId xmlns:a16="http://schemas.microsoft.com/office/drawing/2014/main" id="{B8E0D237-DF49-E7C2-8957-D53E19207C94}"/>
              </a:ext>
            </a:extLst>
          </p:cNvPr>
          <p:cNvSpPr txBox="1">
            <a:spLocks/>
          </p:cNvSpPr>
          <p:nvPr/>
        </p:nvSpPr>
        <p:spPr>
          <a:xfrm>
            <a:off x="6486441" y="4983186"/>
            <a:ext cx="4813045" cy="1015561"/>
          </a:xfrm>
          <a:prstGeom prst="rect">
            <a:avLst/>
          </a:prstGeom>
        </p:spPr>
        <p:txBody>
          <a:bodyPr lIns="180000" bIns="180000"/>
          <a:lstStyle>
            <a:lvl1pPr marL="180000" indent="-180000" algn="l" defTabSz="914400" rtl="0" eaLnBrk="1" latinLnBrk="0" hangingPunct="1">
              <a:lnSpc>
                <a:spcPct val="110000"/>
              </a:lnSpc>
              <a:spcBef>
                <a:spcPts val="0"/>
              </a:spcBef>
              <a:spcAft>
                <a:spcPts val="600"/>
              </a:spcAft>
              <a:buFont typeface="Arial" panose="020B0604020202020204" pitchFamily="34" charset="0"/>
              <a:buChar char="•"/>
              <a:defRPr sz="1600" kern="1200" spc="-10" baseline="0">
                <a:solidFill>
                  <a:schemeClr val="tx1"/>
                </a:solidFill>
                <a:latin typeface="+mn-lt"/>
                <a:ea typeface="+mn-ea"/>
                <a:cs typeface="+mn-cs"/>
              </a:defRPr>
            </a:lvl1pPr>
            <a:lvl2pPr marL="360000" indent="-180000" algn="l" defTabSz="914400" rtl="0" eaLnBrk="1" latinLnBrk="0" hangingPunct="1">
              <a:lnSpc>
                <a:spcPct val="110000"/>
              </a:lnSpc>
              <a:spcBef>
                <a:spcPts val="0"/>
              </a:spcBef>
              <a:spcAft>
                <a:spcPts val="600"/>
              </a:spcAft>
              <a:buFont typeface="Arial" panose="020B0604020202020204" pitchFamily="34" charset="0"/>
              <a:buChar char="•"/>
              <a:defRPr sz="1600" kern="1200" spc="-10" baseline="0">
                <a:solidFill>
                  <a:schemeClr val="tx1"/>
                </a:solidFill>
                <a:latin typeface="+mn-lt"/>
                <a:ea typeface="+mn-ea"/>
                <a:cs typeface="+mn-cs"/>
              </a:defRPr>
            </a:lvl2pPr>
            <a:lvl3pPr marL="266400" indent="-266400" algn="l" defTabSz="914400" rtl="0" eaLnBrk="1" latinLnBrk="0" hangingPunct="1">
              <a:lnSpc>
                <a:spcPct val="110000"/>
              </a:lnSpc>
              <a:spcBef>
                <a:spcPts val="800"/>
              </a:spcBef>
              <a:spcAft>
                <a:spcPts val="800"/>
              </a:spcAft>
              <a:buFont typeface="+mj-lt"/>
              <a:buAutoNum type="arabicPeriod"/>
              <a:defRPr sz="2000" b="0" kern="1200">
                <a:solidFill>
                  <a:schemeClr val="tx1"/>
                </a:solidFill>
                <a:latin typeface="+mn-lt"/>
                <a:ea typeface="+mn-ea"/>
                <a:cs typeface="+mn-cs"/>
              </a:defRPr>
            </a:lvl3pPr>
            <a:lvl4pPr marL="446400" indent="-266400" algn="l" defTabSz="914400" rtl="0" eaLnBrk="1" latinLnBrk="0" hangingPunct="1">
              <a:lnSpc>
                <a:spcPct val="110000"/>
              </a:lnSpc>
              <a:spcBef>
                <a:spcPts val="0"/>
              </a:spcBef>
              <a:spcAft>
                <a:spcPts val="800"/>
              </a:spcAft>
              <a:buFont typeface="+mj-lt"/>
              <a:buAutoNum type="alphaLcPeriod"/>
              <a:defRPr sz="1600" b="0" kern="1200">
                <a:solidFill>
                  <a:schemeClr val="tx1"/>
                </a:solidFill>
                <a:latin typeface="+mn-lt"/>
                <a:ea typeface="+mn-ea"/>
                <a:cs typeface="+mn-cs"/>
              </a:defRPr>
            </a:lvl4pPr>
            <a:lvl5pPr marL="0" indent="0" algn="l" defTabSz="914400" rtl="0" eaLnBrk="1" latinLnBrk="0" hangingPunct="1">
              <a:lnSpc>
                <a:spcPct val="110000"/>
              </a:lnSpc>
              <a:spcBef>
                <a:spcPts val="1200"/>
              </a:spcBef>
              <a:spcAft>
                <a:spcPts val="0"/>
              </a:spcAft>
              <a:buFont typeface="Arial" panose="020B0604020202020204" pitchFamily="34" charset="0"/>
              <a:buChar char="​"/>
              <a:tabLst/>
              <a:defRPr sz="1600" b="1" kern="1200" spc="-10" baseline="0">
                <a:solidFill>
                  <a:schemeClr val="accent1"/>
                </a:solidFill>
                <a:latin typeface="+mn-lt"/>
                <a:ea typeface="+mn-ea"/>
                <a:cs typeface="+mn-cs"/>
              </a:defRPr>
            </a:lvl5pPr>
            <a:lvl6pPr marL="0" indent="0" algn="l" defTabSz="914400" rtl="0" eaLnBrk="1" latinLnBrk="0" hangingPunct="1">
              <a:lnSpc>
                <a:spcPct val="110000"/>
              </a:lnSpc>
              <a:spcBef>
                <a:spcPts val="0"/>
              </a:spcBef>
              <a:spcAft>
                <a:spcPts val="0"/>
              </a:spcAft>
              <a:buFont typeface="Arial" panose="020B0604020202020204" pitchFamily="34" charset="0"/>
              <a:buChar char="​"/>
              <a:defRPr sz="1600" kern="1200" spc="-10" baseline="0">
                <a:solidFill>
                  <a:schemeClr val="tx1"/>
                </a:solidFill>
                <a:latin typeface="+mn-lt"/>
                <a:ea typeface="+mn-ea"/>
                <a:cs typeface="+mn-cs"/>
              </a:defRPr>
            </a:lvl6pPr>
            <a:lvl7pPr marL="0" indent="0" algn="l" defTabSz="914400" rtl="0" eaLnBrk="1" latinLnBrk="0" hangingPunct="1">
              <a:lnSpc>
                <a:spcPct val="100000"/>
              </a:lnSpc>
              <a:spcBef>
                <a:spcPts val="500"/>
              </a:spcBef>
              <a:spcAft>
                <a:spcPts val="0"/>
              </a:spcAft>
              <a:buFont typeface="Arial" panose="020B0604020202020204" pitchFamily="34" charset="0"/>
              <a:buChar char="​"/>
              <a:defRPr sz="2000" b="0" kern="1200" spc="-30" baseline="0">
                <a:solidFill>
                  <a:schemeClr val="tx1"/>
                </a:solidFill>
                <a:latin typeface="+mn-lt"/>
                <a:ea typeface="+mn-ea"/>
                <a:cs typeface="+mn-cs"/>
              </a:defRPr>
            </a:lvl7pPr>
            <a:lvl8pPr marL="0" indent="0" algn="l" defTabSz="914400" rtl="0" eaLnBrk="1" latinLnBrk="0" hangingPunct="1">
              <a:lnSpc>
                <a:spcPct val="80000"/>
              </a:lnSpc>
              <a:spcBef>
                <a:spcPts val="500"/>
              </a:spcBef>
              <a:spcAft>
                <a:spcPts val="0"/>
              </a:spcAft>
              <a:buFont typeface="Arial" panose="020B0604020202020204" pitchFamily="34" charset="0"/>
              <a:buChar char="​"/>
              <a:defRPr sz="4200" b="1" kern="1200" spc="-150" baseline="0">
                <a:solidFill>
                  <a:schemeClr val="tx1"/>
                </a:solidFill>
                <a:latin typeface="+mn-lt"/>
                <a:ea typeface="+mn-ea"/>
                <a:cs typeface="+mn-cs"/>
              </a:defRPr>
            </a:lvl8pPr>
            <a:lvl9pPr marL="0" indent="0" algn="l" defTabSz="914400" rtl="0" eaLnBrk="1" latinLnBrk="0" hangingPunct="1">
              <a:lnSpc>
                <a:spcPct val="90000"/>
              </a:lnSpc>
              <a:spcBef>
                <a:spcPts val="500"/>
              </a:spcBef>
              <a:spcAft>
                <a:spcPts val="0"/>
              </a:spcAft>
              <a:buFont typeface="Arial" panose="020B0604020202020204" pitchFamily="34" charset="0"/>
              <a:buChar char="​"/>
              <a:defRPr sz="1000" kern="1200" baseline="0">
                <a:solidFill>
                  <a:schemeClr val="tx1"/>
                </a:solidFill>
                <a:latin typeface="+mn-lt"/>
                <a:ea typeface="+mn-ea"/>
                <a:cs typeface="+mn-cs"/>
              </a:defRPr>
            </a:lvl9pPr>
          </a:lstStyle>
          <a:p>
            <a:pPr marL="0">
              <a:buNone/>
            </a:pPr>
            <a:r>
              <a:rPr lang="da-DK" sz="1800" b="0" i="0" u="none" strike="noStrike" baseline="0" dirty="0">
                <a:solidFill>
                  <a:srgbClr val="003087"/>
                </a:solidFill>
              </a:rPr>
              <a:t>Indsatsen IPS indeholder et fokus på (deltids)arbejde fra start i kombination med psykiatrisk behandling og støtte, fx i form af en mentor. </a:t>
            </a:r>
          </a:p>
        </p:txBody>
      </p:sp>
      <p:pic>
        <p:nvPicPr>
          <p:cNvPr id="5" name="Billede 4">
            <a:extLs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10401463" y="3980415"/>
            <a:ext cx="1311118" cy="1311118"/>
          </a:xfrm>
          <a:prstGeom prst="rect">
            <a:avLst/>
          </a:prstGeom>
        </p:spPr>
      </p:pic>
      <p:sp>
        <p:nvSpPr>
          <p:cNvPr id="7" name="Pladsholder til slidenummer 6"/>
          <p:cNvSpPr>
            <a:spLocks noGrp="1"/>
          </p:cNvSpPr>
          <p:nvPr>
            <p:ph type="sldNum" sz="quarter" idx="12"/>
          </p:nvPr>
        </p:nvSpPr>
        <p:spPr/>
        <p:txBody>
          <a:bodyPr/>
          <a:lstStyle/>
          <a:p>
            <a:fld id="{24C8C45C-947F-4981-8B3F-4F32E973C901}" type="slidenum">
              <a:rPr lang="da-DK" smtClean="0">
                <a:solidFill>
                  <a:schemeClr val="tx1"/>
                </a:solidFill>
              </a:rPr>
              <a:pPr/>
              <a:t>6</a:t>
            </a:fld>
            <a:endParaRPr lang="da-DK" dirty="0">
              <a:solidFill>
                <a:schemeClr val="tx1"/>
              </a:solidFill>
            </a:endParaRPr>
          </a:p>
        </p:txBody>
      </p:sp>
    </p:spTree>
    <p:extLst>
      <p:ext uri="{BB962C8B-B14F-4D97-AF65-F5344CB8AC3E}">
        <p14:creationId xmlns:p14="http://schemas.microsoft.com/office/powerpoint/2010/main" val="6699452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kstfelt 17"/>
          <p:cNvSpPr txBox="1"/>
          <p:nvPr/>
        </p:nvSpPr>
        <p:spPr>
          <a:xfrm>
            <a:off x="0" y="4552"/>
            <a:ext cx="12192000" cy="402775"/>
          </a:xfrm>
          <a:prstGeom prst="rect">
            <a:avLst/>
          </a:prstGeom>
          <a:solidFill>
            <a:schemeClr val="accent1"/>
          </a:solidFill>
        </p:spPr>
        <p:txBody>
          <a:bodyPr wrap="square" lIns="792000" tIns="108000" rIns="0" bIns="108000" rtlCol="0">
            <a:spAutoFit/>
          </a:bodyPr>
          <a:lstStyle/>
          <a:p>
            <a:r>
              <a:rPr lang="da-DK" sz="1200" b="1" spc="-10" baseline="0" dirty="0">
                <a:solidFill>
                  <a:schemeClr val="bg1"/>
                </a:solidFill>
              </a:rPr>
              <a:t>Deltidsarbejde for personer længere fra arbejdsmar</a:t>
            </a:r>
            <a:r>
              <a:rPr lang="da-DK" sz="1200" b="1" spc="-10" dirty="0">
                <a:solidFill>
                  <a:schemeClr val="bg1"/>
                </a:solidFill>
              </a:rPr>
              <a:t>kedet</a:t>
            </a:r>
            <a:endParaRPr lang="da-DK" sz="1200" b="1" spc="-10" baseline="0" dirty="0">
              <a:solidFill>
                <a:schemeClr val="bg1"/>
              </a:solidFill>
            </a:endParaRPr>
          </a:p>
        </p:txBody>
      </p:sp>
      <p:sp>
        <p:nvSpPr>
          <p:cNvPr id="2" name="Titel 1"/>
          <p:cNvSpPr>
            <a:spLocks noGrp="1"/>
          </p:cNvSpPr>
          <p:nvPr>
            <p:ph type="title"/>
          </p:nvPr>
        </p:nvSpPr>
        <p:spPr>
          <a:xfrm>
            <a:off x="812799" y="940009"/>
            <a:ext cx="10566401" cy="406400"/>
          </a:xfrm>
        </p:spPr>
        <p:txBody>
          <a:bodyPr/>
          <a:lstStyle/>
          <a:p>
            <a:r>
              <a:rPr lang="da-DK" dirty="0">
                <a:solidFill>
                  <a:srgbClr val="003087"/>
                </a:solidFill>
              </a:rPr>
              <a:t>Deltidsarbejde er relevant for langt de fleste længere fra arbejdsmarkedet</a:t>
            </a:r>
          </a:p>
        </p:txBody>
      </p:sp>
      <p:sp>
        <p:nvSpPr>
          <p:cNvPr id="20" name="Content Placeholder 8">
            <a:extLst>
              <a:ext uri="{FF2B5EF4-FFF2-40B4-BE49-F238E27FC236}">
                <a16:creationId xmlns:a16="http://schemas.microsoft.com/office/drawing/2014/main" id="{32E6B0B9-7FEB-47E0-370F-6BB5AAC12F4A}"/>
              </a:ext>
            </a:extLst>
          </p:cNvPr>
          <p:cNvSpPr txBox="1">
            <a:spLocks/>
          </p:cNvSpPr>
          <p:nvPr/>
        </p:nvSpPr>
        <p:spPr>
          <a:xfrm>
            <a:off x="812799" y="1983834"/>
            <a:ext cx="4879719" cy="4142490"/>
          </a:xfrm>
          <a:prstGeom prst="rect">
            <a:avLst/>
          </a:prstGeom>
        </p:spPr>
        <p:txBody>
          <a:bodyPr vert="horz" lIns="0" tIns="0" rIns="0" bIns="0" rtlCol="0">
            <a:noAutofit/>
          </a:bodyPr>
          <a:lstStyle>
            <a:lvl1pPr marL="180000" indent="-180000" algn="l" defTabSz="914400" rtl="0" eaLnBrk="1" latinLnBrk="0" hangingPunct="1">
              <a:lnSpc>
                <a:spcPct val="110000"/>
              </a:lnSpc>
              <a:spcBef>
                <a:spcPts val="0"/>
              </a:spcBef>
              <a:spcAft>
                <a:spcPts val="600"/>
              </a:spcAft>
              <a:buFont typeface="Arial" panose="020B0604020202020204" pitchFamily="34" charset="0"/>
              <a:buChar char="•"/>
              <a:defRPr sz="1600" kern="1200" spc="-10" baseline="0">
                <a:solidFill>
                  <a:schemeClr val="tx1"/>
                </a:solidFill>
                <a:latin typeface="+mn-lt"/>
                <a:ea typeface="+mn-ea"/>
                <a:cs typeface="+mn-cs"/>
              </a:defRPr>
            </a:lvl1pPr>
            <a:lvl2pPr marL="360000" indent="-180000" algn="l" defTabSz="914400" rtl="0" eaLnBrk="1" latinLnBrk="0" hangingPunct="1">
              <a:lnSpc>
                <a:spcPct val="110000"/>
              </a:lnSpc>
              <a:spcBef>
                <a:spcPts val="0"/>
              </a:spcBef>
              <a:spcAft>
                <a:spcPts val="600"/>
              </a:spcAft>
              <a:buFont typeface="Arial" panose="020B0604020202020204" pitchFamily="34" charset="0"/>
              <a:buChar char="•"/>
              <a:defRPr sz="1600" kern="1200" spc="-10" baseline="0">
                <a:solidFill>
                  <a:schemeClr val="tx1"/>
                </a:solidFill>
                <a:latin typeface="+mn-lt"/>
                <a:ea typeface="+mn-ea"/>
                <a:cs typeface="+mn-cs"/>
              </a:defRPr>
            </a:lvl2pPr>
            <a:lvl3pPr marL="266400" indent="-266400" algn="l" defTabSz="914400" rtl="0" eaLnBrk="1" latinLnBrk="0" hangingPunct="1">
              <a:lnSpc>
                <a:spcPct val="110000"/>
              </a:lnSpc>
              <a:spcBef>
                <a:spcPts val="800"/>
              </a:spcBef>
              <a:spcAft>
                <a:spcPts val="800"/>
              </a:spcAft>
              <a:buFont typeface="+mj-lt"/>
              <a:buAutoNum type="arabicPeriod"/>
              <a:defRPr sz="2000" b="0" kern="1200">
                <a:solidFill>
                  <a:schemeClr val="tx1"/>
                </a:solidFill>
                <a:latin typeface="+mn-lt"/>
                <a:ea typeface="+mn-ea"/>
                <a:cs typeface="+mn-cs"/>
              </a:defRPr>
            </a:lvl3pPr>
            <a:lvl4pPr marL="446400" indent="-266400" algn="l" defTabSz="914400" rtl="0" eaLnBrk="1" latinLnBrk="0" hangingPunct="1">
              <a:lnSpc>
                <a:spcPct val="110000"/>
              </a:lnSpc>
              <a:spcBef>
                <a:spcPts val="0"/>
              </a:spcBef>
              <a:spcAft>
                <a:spcPts val="800"/>
              </a:spcAft>
              <a:buFont typeface="+mj-lt"/>
              <a:buAutoNum type="alphaLcPeriod"/>
              <a:defRPr sz="1600" b="0" kern="1200">
                <a:solidFill>
                  <a:schemeClr val="tx1"/>
                </a:solidFill>
                <a:latin typeface="+mn-lt"/>
                <a:ea typeface="+mn-ea"/>
                <a:cs typeface="+mn-cs"/>
              </a:defRPr>
            </a:lvl4pPr>
            <a:lvl5pPr marL="0" indent="0" algn="l" defTabSz="914400" rtl="0" eaLnBrk="1" latinLnBrk="0" hangingPunct="1">
              <a:lnSpc>
                <a:spcPct val="110000"/>
              </a:lnSpc>
              <a:spcBef>
                <a:spcPts val="1200"/>
              </a:spcBef>
              <a:spcAft>
                <a:spcPts val="0"/>
              </a:spcAft>
              <a:buFont typeface="Arial" panose="020B0604020202020204" pitchFamily="34" charset="0"/>
              <a:buChar char="​"/>
              <a:tabLst/>
              <a:defRPr sz="1600" b="1" kern="1200" spc="-10" baseline="0">
                <a:solidFill>
                  <a:schemeClr val="accent1"/>
                </a:solidFill>
                <a:latin typeface="+mn-lt"/>
                <a:ea typeface="+mn-ea"/>
                <a:cs typeface="+mn-cs"/>
              </a:defRPr>
            </a:lvl5pPr>
            <a:lvl6pPr marL="0" indent="0" algn="l" defTabSz="914400" rtl="0" eaLnBrk="1" latinLnBrk="0" hangingPunct="1">
              <a:lnSpc>
                <a:spcPct val="110000"/>
              </a:lnSpc>
              <a:spcBef>
                <a:spcPts val="0"/>
              </a:spcBef>
              <a:spcAft>
                <a:spcPts val="0"/>
              </a:spcAft>
              <a:buFont typeface="Arial" panose="020B0604020202020204" pitchFamily="34" charset="0"/>
              <a:buChar char="​"/>
              <a:defRPr sz="1600" kern="1200" spc="-10" baseline="0">
                <a:solidFill>
                  <a:schemeClr val="tx1"/>
                </a:solidFill>
                <a:latin typeface="+mn-lt"/>
                <a:ea typeface="+mn-ea"/>
                <a:cs typeface="+mn-cs"/>
              </a:defRPr>
            </a:lvl6pPr>
            <a:lvl7pPr marL="0" indent="0" algn="l" defTabSz="914400" rtl="0" eaLnBrk="1" latinLnBrk="0" hangingPunct="1">
              <a:lnSpc>
                <a:spcPct val="100000"/>
              </a:lnSpc>
              <a:spcBef>
                <a:spcPts val="500"/>
              </a:spcBef>
              <a:spcAft>
                <a:spcPts val="0"/>
              </a:spcAft>
              <a:buFont typeface="Arial" panose="020B0604020202020204" pitchFamily="34" charset="0"/>
              <a:buChar char="​"/>
              <a:defRPr sz="2000" b="0" kern="1200" spc="-30" baseline="0">
                <a:solidFill>
                  <a:schemeClr val="tx1"/>
                </a:solidFill>
                <a:latin typeface="+mn-lt"/>
                <a:ea typeface="+mn-ea"/>
                <a:cs typeface="+mn-cs"/>
              </a:defRPr>
            </a:lvl7pPr>
            <a:lvl8pPr marL="0" indent="0" algn="l" defTabSz="914400" rtl="0" eaLnBrk="1" latinLnBrk="0" hangingPunct="1">
              <a:lnSpc>
                <a:spcPct val="80000"/>
              </a:lnSpc>
              <a:spcBef>
                <a:spcPts val="500"/>
              </a:spcBef>
              <a:spcAft>
                <a:spcPts val="0"/>
              </a:spcAft>
              <a:buFont typeface="Arial" panose="020B0604020202020204" pitchFamily="34" charset="0"/>
              <a:buChar char="​"/>
              <a:defRPr sz="4200" b="1" kern="1200" spc="-150" baseline="0">
                <a:solidFill>
                  <a:schemeClr val="tx1"/>
                </a:solidFill>
                <a:latin typeface="+mn-lt"/>
                <a:ea typeface="+mn-ea"/>
                <a:cs typeface="+mn-cs"/>
              </a:defRPr>
            </a:lvl8pPr>
            <a:lvl9pPr marL="0" indent="0" algn="l" defTabSz="914400" rtl="0" eaLnBrk="1" latinLnBrk="0" hangingPunct="1">
              <a:lnSpc>
                <a:spcPct val="90000"/>
              </a:lnSpc>
              <a:spcBef>
                <a:spcPts val="500"/>
              </a:spcBef>
              <a:spcAft>
                <a:spcPts val="0"/>
              </a:spcAft>
              <a:buFont typeface="Arial" panose="020B0604020202020204" pitchFamily="34" charset="0"/>
              <a:buChar char="​"/>
              <a:defRPr sz="1000" kern="1200" baseline="0">
                <a:solidFill>
                  <a:schemeClr val="tx1"/>
                </a:solidFill>
                <a:latin typeface="+mn-lt"/>
                <a:ea typeface="+mn-ea"/>
                <a:cs typeface="+mn-cs"/>
              </a:defRPr>
            </a:lvl9pPr>
          </a:lstStyle>
          <a:p>
            <a:pPr marL="0" indent="0">
              <a:buNone/>
            </a:pPr>
            <a:r>
              <a:rPr lang="da-DK" sz="1800" b="0" i="0" u="none" strike="noStrike" baseline="0" dirty="0">
                <a:solidFill>
                  <a:srgbClr val="000000"/>
                </a:solidFill>
              </a:rPr>
              <a:t>Deltidsarbejde kan være relevant for langt de fleste personer længere fra arbejdsmarkedet</a:t>
            </a:r>
            <a:r>
              <a:rPr lang="da-DK" sz="1800" dirty="0"/>
              <a:t>:</a:t>
            </a:r>
          </a:p>
          <a:p>
            <a:pPr marL="360363" indent="-360363">
              <a:buClr>
                <a:srgbClr val="003087"/>
              </a:buClr>
              <a:buSzPct val="150000"/>
              <a:buFont typeface="Arial" panose="020B0604020202020204" pitchFamily="34" charset="0"/>
              <a:buChar char="›"/>
            </a:pPr>
            <a:r>
              <a:rPr lang="da-DK" sz="1800" dirty="0"/>
              <a:t>Aktivitetsparate med og uden deltidsarbejde er ikke så forskellige, når man ser på fx tidligere tilknytning til arbejdsmarkedet, sundhedshistorik, uddannelsesniveau og demografi. </a:t>
            </a:r>
          </a:p>
        </p:txBody>
      </p:sp>
      <p:cxnSp>
        <p:nvCxnSpPr>
          <p:cNvPr id="14" name="Vinklet forbindelse 13">
            <a:extLst>
              <a:ext uri="{C183D7F6-B498-43B3-948B-1728B52AA6E4}">
                <adec:decorative xmlns:adec="http://schemas.microsoft.com/office/drawing/2017/decorative" val="1"/>
              </a:ext>
            </a:extLst>
          </p:cNvPr>
          <p:cNvCxnSpPr/>
          <p:nvPr/>
        </p:nvCxnSpPr>
        <p:spPr>
          <a:xfrm>
            <a:off x="6677025" y="5774803"/>
            <a:ext cx="720000" cy="720000"/>
          </a:xfrm>
          <a:prstGeom prst="bentConnector3">
            <a:avLst>
              <a:gd name="adj1" fmla="val -132"/>
            </a:avLst>
          </a:prstGeom>
          <a:ln w="38100" cap="rnd">
            <a:solidFill>
              <a:srgbClr val="003087"/>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11" name="Text Placeholder 25">
            <a:extLst>
              <a:ext uri="{FF2B5EF4-FFF2-40B4-BE49-F238E27FC236}">
                <a16:creationId xmlns:a16="http://schemas.microsoft.com/office/drawing/2014/main" id="{B8E0D237-DF49-E7C2-8957-D53E19207C94}"/>
              </a:ext>
            </a:extLst>
          </p:cNvPr>
          <p:cNvSpPr txBox="1">
            <a:spLocks/>
          </p:cNvSpPr>
          <p:nvPr/>
        </p:nvSpPr>
        <p:spPr>
          <a:xfrm>
            <a:off x="6677024" y="5076545"/>
            <a:ext cx="4702175" cy="1101412"/>
          </a:xfrm>
          <a:prstGeom prst="rect">
            <a:avLst/>
          </a:prstGeom>
        </p:spPr>
        <p:txBody>
          <a:bodyPr lIns="180000" bIns="180000"/>
          <a:lstStyle>
            <a:lvl1pPr marL="180000" indent="-180000" algn="l" defTabSz="914400" rtl="0" eaLnBrk="1" latinLnBrk="0" hangingPunct="1">
              <a:lnSpc>
                <a:spcPct val="110000"/>
              </a:lnSpc>
              <a:spcBef>
                <a:spcPts val="0"/>
              </a:spcBef>
              <a:spcAft>
                <a:spcPts val="600"/>
              </a:spcAft>
              <a:buFont typeface="Arial" panose="020B0604020202020204" pitchFamily="34" charset="0"/>
              <a:buChar char="•"/>
              <a:defRPr sz="1600" kern="1200" spc="-10" baseline="0">
                <a:solidFill>
                  <a:schemeClr val="tx1"/>
                </a:solidFill>
                <a:latin typeface="+mn-lt"/>
                <a:ea typeface="+mn-ea"/>
                <a:cs typeface="+mn-cs"/>
              </a:defRPr>
            </a:lvl1pPr>
            <a:lvl2pPr marL="360000" indent="-180000" algn="l" defTabSz="914400" rtl="0" eaLnBrk="1" latinLnBrk="0" hangingPunct="1">
              <a:lnSpc>
                <a:spcPct val="110000"/>
              </a:lnSpc>
              <a:spcBef>
                <a:spcPts val="0"/>
              </a:spcBef>
              <a:spcAft>
                <a:spcPts val="600"/>
              </a:spcAft>
              <a:buFont typeface="Arial" panose="020B0604020202020204" pitchFamily="34" charset="0"/>
              <a:buChar char="•"/>
              <a:defRPr sz="1600" kern="1200" spc="-10" baseline="0">
                <a:solidFill>
                  <a:schemeClr val="tx1"/>
                </a:solidFill>
                <a:latin typeface="+mn-lt"/>
                <a:ea typeface="+mn-ea"/>
                <a:cs typeface="+mn-cs"/>
              </a:defRPr>
            </a:lvl2pPr>
            <a:lvl3pPr marL="266400" indent="-266400" algn="l" defTabSz="914400" rtl="0" eaLnBrk="1" latinLnBrk="0" hangingPunct="1">
              <a:lnSpc>
                <a:spcPct val="110000"/>
              </a:lnSpc>
              <a:spcBef>
                <a:spcPts val="800"/>
              </a:spcBef>
              <a:spcAft>
                <a:spcPts val="800"/>
              </a:spcAft>
              <a:buFont typeface="+mj-lt"/>
              <a:buAutoNum type="arabicPeriod"/>
              <a:defRPr sz="2000" b="0" kern="1200">
                <a:solidFill>
                  <a:schemeClr val="tx1"/>
                </a:solidFill>
                <a:latin typeface="+mn-lt"/>
                <a:ea typeface="+mn-ea"/>
                <a:cs typeface="+mn-cs"/>
              </a:defRPr>
            </a:lvl3pPr>
            <a:lvl4pPr marL="446400" indent="-266400" algn="l" defTabSz="914400" rtl="0" eaLnBrk="1" latinLnBrk="0" hangingPunct="1">
              <a:lnSpc>
                <a:spcPct val="110000"/>
              </a:lnSpc>
              <a:spcBef>
                <a:spcPts val="0"/>
              </a:spcBef>
              <a:spcAft>
                <a:spcPts val="800"/>
              </a:spcAft>
              <a:buFont typeface="+mj-lt"/>
              <a:buAutoNum type="alphaLcPeriod"/>
              <a:defRPr sz="1600" b="0" kern="1200">
                <a:solidFill>
                  <a:schemeClr val="tx1"/>
                </a:solidFill>
                <a:latin typeface="+mn-lt"/>
                <a:ea typeface="+mn-ea"/>
                <a:cs typeface="+mn-cs"/>
              </a:defRPr>
            </a:lvl4pPr>
            <a:lvl5pPr marL="0" indent="0" algn="l" defTabSz="914400" rtl="0" eaLnBrk="1" latinLnBrk="0" hangingPunct="1">
              <a:lnSpc>
                <a:spcPct val="110000"/>
              </a:lnSpc>
              <a:spcBef>
                <a:spcPts val="1200"/>
              </a:spcBef>
              <a:spcAft>
                <a:spcPts val="0"/>
              </a:spcAft>
              <a:buFont typeface="Arial" panose="020B0604020202020204" pitchFamily="34" charset="0"/>
              <a:buChar char="​"/>
              <a:tabLst/>
              <a:defRPr sz="1600" b="1" kern="1200" spc="-10" baseline="0">
                <a:solidFill>
                  <a:schemeClr val="accent1"/>
                </a:solidFill>
                <a:latin typeface="+mn-lt"/>
                <a:ea typeface="+mn-ea"/>
                <a:cs typeface="+mn-cs"/>
              </a:defRPr>
            </a:lvl5pPr>
            <a:lvl6pPr marL="0" indent="0" algn="l" defTabSz="914400" rtl="0" eaLnBrk="1" latinLnBrk="0" hangingPunct="1">
              <a:lnSpc>
                <a:spcPct val="110000"/>
              </a:lnSpc>
              <a:spcBef>
                <a:spcPts val="0"/>
              </a:spcBef>
              <a:spcAft>
                <a:spcPts val="0"/>
              </a:spcAft>
              <a:buFont typeface="Arial" panose="020B0604020202020204" pitchFamily="34" charset="0"/>
              <a:buChar char="​"/>
              <a:defRPr sz="1600" kern="1200" spc="-10" baseline="0">
                <a:solidFill>
                  <a:schemeClr val="tx1"/>
                </a:solidFill>
                <a:latin typeface="+mn-lt"/>
                <a:ea typeface="+mn-ea"/>
                <a:cs typeface="+mn-cs"/>
              </a:defRPr>
            </a:lvl6pPr>
            <a:lvl7pPr marL="0" indent="0" algn="l" defTabSz="914400" rtl="0" eaLnBrk="1" latinLnBrk="0" hangingPunct="1">
              <a:lnSpc>
                <a:spcPct val="100000"/>
              </a:lnSpc>
              <a:spcBef>
                <a:spcPts val="500"/>
              </a:spcBef>
              <a:spcAft>
                <a:spcPts val="0"/>
              </a:spcAft>
              <a:buFont typeface="Arial" panose="020B0604020202020204" pitchFamily="34" charset="0"/>
              <a:buChar char="​"/>
              <a:defRPr sz="2000" b="0" kern="1200" spc="-30" baseline="0">
                <a:solidFill>
                  <a:schemeClr val="tx1"/>
                </a:solidFill>
                <a:latin typeface="+mn-lt"/>
                <a:ea typeface="+mn-ea"/>
                <a:cs typeface="+mn-cs"/>
              </a:defRPr>
            </a:lvl7pPr>
            <a:lvl8pPr marL="0" indent="0" algn="l" defTabSz="914400" rtl="0" eaLnBrk="1" latinLnBrk="0" hangingPunct="1">
              <a:lnSpc>
                <a:spcPct val="80000"/>
              </a:lnSpc>
              <a:spcBef>
                <a:spcPts val="500"/>
              </a:spcBef>
              <a:spcAft>
                <a:spcPts val="0"/>
              </a:spcAft>
              <a:buFont typeface="Arial" panose="020B0604020202020204" pitchFamily="34" charset="0"/>
              <a:buChar char="​"/>
              <a:defRPr sz="4200" b="1" kern="1200" spc="-150" baseline="0">
                <a:solidFill>
                  <a:schemeClr val="tx1"/>
                </a:solidFill>
                <a:latin typeface="+mn-lt"/>
                <a:ea typeface="+mn-ea"/>
                <a:cs typeface="+mn-cs"/>
              </a:defRPr>
            </a:lvl8pPr>
            <a:lvl9pPr marL="0" indent="0" algn="l" defTabSz="914400" rtl="0" eaLnBrk="1" latinLnBrk="0" hangingPunct="1">
              <a:lnSpc>
                <a:spcPct val="90000"/>
              </a:lnSpc>
              <a:spcBef>
                <a:spcPts val="500"/>
              </a:spcBef>
              <a:spcAft>
                <a:spcPts val="0"/>
              </a:spcAft>
              <a:buFont typeface="Arial" panose="020B0604020202020204" pitchFamily="34" charset="0"/>
              <a:buChar char="​"/>
              <a:defRPr sz="1000" kern="1200" baseline="0">
                <a:solidFill>
                  <a:schemeClr val="tx1"/>
                </a:solidFill>
                <a:latin typeface="+mn-lt"/>
                <a:ea typeface="+mn-ea"/>
                <a:cs typeface="+mn-cs"/>
              </a:defRPr>
            </a:lvl9pPr>
          </a:lstStyle>
          <a:p>
            <a:pPr marL="0">
              <a:buNone/>
            </a:pPr>
            <a:r>
              <a:rPr lang="da-DK" sz="1800" dirty="0">
                <a:solidFill>
                  <a:srgbClr val="003087"/>
                </a:solidFill>
              </a:rPr>
              <a:t>Der er heller ikke store forskelle, når man sammenligner dem, der fastholder deltidsarbejde over tid og dem, der går tilbage til kun at modtage ydelse.</a:t>
            </a:r>
          </a:p>
        </p:txBody>
      </p:sp>
      <p:pic>
        <p:nvPicPr>
          <p:cNvPr id="6" name="Billede 5">
            <a:extLs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10591418" y="4120107"/>
            <a:ext cx="956438" cy="956438"/>
          </a:xfrm>
          <a:prstGeom prst="rect">
            <a:avLst/>
          </a:prstGeom>
        </p:spPr>
      </p:pic>
      <p:sp>
        <p:nvSpPr>
          <p:cNvPr id="7" name="Pladsholder til slidenummer 6"/>
          <p:cNvSpPr>
            <a:spLocks noGrp="1"/>
          </p:cNvSpPr>
          <p:nvPr>
            <p:ph type="sldNum" sz="quarter" idx="12"/>
          </p:nvPr>
        </p:nvSpPr>
        <p:spPr/>
        <p:txBody>
          <a:bodyPr/>
          <a:lstStyle/>
          <a:p>
            <a:fld id="{24C8C45C-947F-4981-8B3F-4F32E973C901}" type="slidenum">
              <a:rPr lang="da-DK" smtClean="0">
                <a:solidFill>
                  <a:schemeClr val="tx1"/>
                </a:solidFill>
              </a:rPr>
              <a:pPr/>
              <a:t>7</a:t>
            </a:fld>
            <a:endParaRPr lang="da-DK" dirty="0">
              <a:solidFill>
                <a:schemeClr val="tx1"/>
              </a:solidFill>
            </a:endParaRPr>
          </a:p>
        </p:txBody>
      </p:sp>
    </p:spTree>
    <p:extLst>
      <p:ext uri="{BB962C8B-B14F-4D97-AF65-F5344CB8AC3E}">
        <p14:creationId xmlns:p14="http://schemas.microsoft.com/office/powerpoint/2010/main" val="29008949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kstfelt 17"/>
          <p:cNvSpPr txBox="1"/>
          <p:nvPr/>
        </p:nvSpPr>
        <p:spPr>
          <a:xfrm>
            <a:off x="0" y="4552"/>
            <a:ext cx="12192000" cy="402775"/>
          </a:xfrm>
          <a:prstGeom prst="rect">
            <a:avLst/>
          </a:prstGeom>
          <a:solidFill>
            <a:schemeClr val="accent1"/>
          </a:solidFill>
        </p:spPr>
        <p:txBody>
          <a:bodyPr wrap="square" lIns="792000" tIns="108000" rIns="0" bIns="108000" rtlCol="0">
            <a:spAutoFit/>
          </a:bodyPr>
          <a:lstStyle/>
          <a:p>
            <a:pPr algn="l"/>
            <a:r>
              <a:rPr lang="da-DK" sz="1200" b="1" spc="-10" dirty="0">
                <a:solidFill>
                  <a:schemeClr val="bg1"/>
                </a:solidFill>
              </a:rPr>
              <a:t>Jobsøgning</a:t>
            </a:r>
            <a:endParaRPr lang="da-DK" sz="1200" b="1" spc="-10" baseline="0" dirty="0">
              <a:solidFill>
                <a:schemeClr val="bg1"/>
              </a:solidFill>
            </a:endParaRPr>
          </a:p>
        </p:txBody>
      </p:sp>
      <p:sp>
        <p:nvSpPr>
          <p:cNvPr id="2" name="Titel 1"/>
          <p:cNvSpPr>
            <a:spLocks noGrp="1"/>
          </p:cNvSpPr>
          <p:nvPr>
            <p:ph type="title"/>
          </p:nvPr>
        </p:nvSpPr>
        <p:spPr>
          <a:xfrm>
            <a:off x="812799" y="940009"/>
            <a:ext cx="10566401" cy="406400"/>
          </a:xfrm>
        </p:spPr>
        <p:txBody>
          <a:bodyPr/>
          <a:lstStyle/>
          <a:p>
            <a:r>
              <a:rPr lang="da-DK" dirty="0">
                <a:solidFill>
                  <a:srgbClr val="003087"/>
                </a:solidFill>
              </a:rPr>
              <a:t>De fleste får deres første arbejdstimer i private virksomheder</a:t>
            </a:r>
          </a:p>
        </p:txBody>
      </p:sp>
      <p:sp>
        <p:nvSpPr>
          <p:cNvPr id="20" name="Content Placeholder 8">
            <a:extLst>
              <a:ext uri="{FF2B5EF4-FFF2-40B4-BE49-F238E27FC236}">
                <a16:creationId xmlns:a16="http://schemas.microsoft.com/office/drawing/2014/main" id="{32E6B0B9-7FEB-47E0-370F-6BB5AAC12F4A}"/>
              </a:ext>
            </a:extLst>
          </p:cNvPr>
          <p:cNvSpPr txBox="1">
            <a:spLocks/>
          </p:cNvSpPr>
          <p:nvPr/>
        </p:nvSpPr>
        <p:spPr>
          <a:xfrm>
            <a:off x="812799" y="1632313"/>
            <a:ext cx="5283201" cy="4142490"/>
          </a:xfrm>
          <a:prstGeom prst="rect">
            <a:avLst/>
          </a:prstGeom>
        </p:spPr>
        <p:txBody>
          <a:bodyPr vert="horz" lIns="0" tIns="0" rIns="0" bIns="0" rtlCol="0">
            <a:noAutofit/>
          </a:bodyPr>
          <a:lstStyle>
            <a:lvl1pPr marL="180000" indent="-180000" algn="l" defTabSz="914400" rtl="0" eaLnBrk="1" latinLnBrk="0" hangingPunct="1">
              <a:lnSpc>
                <a:spcPct val="110000"/>
              </a:lnSpc>
              <a:spcBef>
                <a:spcPts val="0"/>
              </a:spcBef>
              <a:spcAft>
                <a:spcPts val="600"/>
              </a:spcAft>
              <a:buFont typeface="Arial" panose="020B0604020202020204" pitchFamily="34" charset="0"/>
              <a:buChar char="•"/>
              <a:defRPr sz="1600" kern="1200" spc="-10" baseline="0">
                <a:solidFill>
                  <a:schemeClr val="tx1"/>
                </a:solidFill>
                <a:latin typeface="+mn-lt"/>
                <a:ea typeface="+mn-ea"/>
                <a:cs typeface="+mn-cs"/>
              </a:defRPr>
            </a:lvl1pPr>
            <a:lvl2pPr marL="360000" indent="-180000" algn="l" defTabSz="914400" rtl="0" eaLnBrk="1" latinLnBrk="0" hangingPunct="1">
              <a:lnSpc>
                <a:spcPct val="110000"/>
              </a:lnSpc>
              <a:spcBef>
                <a:spcPts val="0"/>
              </a:spcBef>
              <a:spcAft>
                <a:spcPts val="600"/>
              </a:spcAft>
              <a:buFont typeface="Arial" panose="020B0604020202020204" pitchFamily="34" charset="0"/>
              <a:buChar char="•"/>
              <a:defRPr sz="1600" kern="1200" spc="-10" baseline="0">
                <a:solidFill>
                  <a:schemeClr val="tx1"/>
                </a:solidFill>
                <a:latin typeface="+mn-lt"/>
                <a:ea typeface="+mn-ea"/>
                <a:cs typeface="+mn-cs"/>
              </a:defRPr>
            </a:lvl2pPr>
            <a:lvl3pPr marL="266400" indent="-266400" algn="l" defTabSz="914400" rtl="0" eaLnBrk="1" latinLnBrk="0" hangingPunct="1">
              <a:lnSpc>
                <a:spcPct val="110000"/>
              </a:lnSpc>
              <a:spcBef>
                <a:spcPts val="800"/>
              </a:spcBef>
              <a:spcAft>
                <a:spcPts val="800"/>
              </a:spcAft>
              <a:buFont typeface="+mj-lt"/>
              <a:buAutoNum type="arabicPeriod"/>
              <a:defRPr sz="2000" b="0" kern="1200">
                <a:solidFill>
                  <a:schemeClr val="tx1"/>
                </a:solidFill>
                <a:latin typeface="+mn-lt"/>
                <a:ea typeface="+mn-ea"/>
                <a:cs typeface="+mn-cs"/>
              </a:defRPr>
            </a:lvl3pPr>
            <a:lvl4pPr marL="446400" indent="-266400" algn="l" defTabSz="914400" rtl="0" eaLnBrk="1" latinLnBrk="0" hangingPunct="1">
              <a:lnSpc>
                <a:spcPct val="110000"/>
              </a:lnSpc>
              <a:spcBef>
                <a:spcPts val="0"/>
              </a:spcBef>
              <a:spcAft>
                <a:spcPts val="800"/>
              </a:spcAft>
              <a:buFont typeface="+mj-lt"/>
              <a:buAutoNum type="alphaLcPeriod"/>
              <a:defRPr sz="1600" b="0" kern="1200">
                <a:solidFill>
                  <a:schemeClr val="tx1"/>
                </a:solidFill>
                <a:latin typeface="+mn-lt"/>
                <a:ea typeface="+mn-ea"/>
                <a:cs typeface="+mn-cs"/>
              </a:defRPr>
            </a:lvl4pPr>
            <a:lvl5pPr marL="0" indent="0" algn="l" defTabSz="914400" rtl="0" eaLnBrk="1" latinLnBrk="0" hangingPunct="1">
              <a:lnSpc>
                <a:spcPct val="110000"/>
              </a:lnSpc>
              <a:spcBef>
                <a:spcPts val="1200"/>
              </a:spcBef>
              <a:spcAft>
                <a:spcPts val="0"/>
              </a:spcAft>
              <a:buFont typeface="Arial" panose="020B0604020202020204" pitchFamily="34" charset="0"/>
              <a:buChar char="​"/>
              <a:tabLst/>
              <a:defRPr sz="1600" b="1" kern="1200" spc="-10" baseline="0">
                <a:solidFill>
                  <a:schemeClr val="accent1"/>
                </a:solidFill>
                <a:latin typeface="+mn-lt"/>
                <a:ea typeface="+mn-ea"/>
                <a:cs typeface="+mn-cs"/>
              </a:defRPr>
            </a:lvl5pPr>
            <a:lvl6pPr marL="0" indent="0" algn="l" defTabSz="914400" rtl="0" eaLnBrk="1" latinLnBrk="0" hangingPunct="1">
              <a:lnSpc>
                <a:spcPct val="110000"/>
              </a:lnSpc>
              <a:spcBef>
                <a:spcPts val="0"/>
              </a:spcBef>
              <a:spcAft>
                <a:spcPts val="0"/>
              </a:spcAft>
              <a:buFont typeface="Arial" panose="020B0604020202020204" pitchFamily="34" charset="0"/>
              <a:buChar char="​"/>
              <a:defRPr sz="1600" kern="1200" spc="-10" baseline="0">
                <a:solidFill>
                  <a:schemeClr val="tx1"/>
                </a:solidFill>
                <a:latin typeface="+mn-lt"/>
                <a:ea typeface="+mn-ea"/>
                <a:cs typeface="+mn-cs"/>
              </a:defRPr>
            </a:lvl6pPr>
            <a:lvl7pPr marL="0" indent="0" algn="l" defTabSz="914400" rtl="0" eaLnBrk="1" latinLnBrk="0" hangingPunct="1">
              <a:lnSpc>
                <a:spcPct val="100000"/>
              </a:lnSpc>
              <a:spcBef>
                <a:spcPts val="500"/>
              </a:spcBef>
              <a:spcAft>
                <a:spcPts val="0"/>
              </a:spcAft>
              <a:buFont typeface="Arial" panose="020B0604020202020204" pitchFamily="34" charset="0"/>
              <a:buChar char="​"/>
              <a:defRPr sz="2000" b="0" kern="1200" spc="-30" baseline="0">
                <a:solidFill>
                  <a:schemeClr val="tx1"/>
                </a:solidFill>
                <a:latin typeface="+mn-lt"/>
                <a:ea typeface="+mn-ea"/>
                <a:cs typeface="+mn-cs"/>
              </a:defRPr>
            </a:lvl7pPr>
            <a:lvl8pPr marL="0" indent="0" algn="l" defTabSz="914400" rtl="0" eaLnBrk="1" latinLnBrk="0" hangingPunct="1">
              <a:lnSpc>
                <a:spcPct val="80000"/>
              </a:lnSpc>
              <a:spcBef>
                <a:spcPts val="500"/>
              </a:spcBef>
              <a:spcAft>
                <a:spcPts val="0"/>
              </a:spcAft>
              <a:buFont typeface="Arial" panose="020B0604020202020204" pitchFamily="34" charset="0"/>
              <a:buChar char="​"/>
              <a:defRPr sz="4200" b="1" kern="1200" spc="-150" baseline="0">
                <a:solidFill>
                  <a:schemeClr val="tx1"/>
                </a:solidFill>
                <a:latin typeface="+mn-lt"/>
                <a:ea typeface="+mn-ea"/>
                <a:cs typeface="+mn-cs"/>
              </a:defRPr>
            </a:lvl8pPr>
            <a:lvl9pPr marL="0" indent="0" algn="l" defTabSz="914400" rtl="0" eaLnBrk="1" latinLnBrk="0" hangingPunct="1">
              <a:lnSpc>
                <a:spcPct val="90000"/>
              </a:lnSpc>
              <a:spcBef>
                <a:spcPts val="500"/>
              </a:spcBef>
              <a:spcAft>
                <a:spcPts val="0"/>
              </a:spcAft>
              <a:buFont typeface="Arial" panose="020B0604020202020204" pitchFamily="34" charset="0"/>
              <a:buChar char="​"/>
              <a:defRPr sz="1000" kern="1200" baseline="0">
                <a:solidFill>
                  <a:schemeClr val="tx1"/>
                </a:solidFill>
                <a:latin typeface="+mn-lt"/>
                <a:ea typeface="+mn-ea"/>
                <a:cs typeface="+mn-cs"/>
              </a:defRPr>
            </a:lvl9pPr>
          </a:lstStyle>
          <a:p>
            <a:pPr marL="0" indent="0">
              <a:buClr>
                <a:srgbClr val="003087"/>
              </a:buClr>
              <a:buSzPct val="150000"/>
              <a:buNone/>
            </a:pPr>
            <a:r>
              <a:rPr lang="da-DK" sz="1800" b="0" i="0" u="none" strike="noStrike" baseline="0" dirty="0">
                <a:solidFill>
                  <a:srgbClr val="000000"/>
                </a:solidFill>
              </a:rPr>
              <a:t>Især mindre private virksomheder ansætter personer længere fra arbejdsmarkedet i deltidsarbejde. </a:t>
            </a:r>
            <a:br>
              <a:rPr lang="da-DK" sz="1800" dirty="0"/>
            </a:br>
            <a:r>
              <a:rPr lang="da-DK" sz="1800" dirty="0"/>
              <a:t> </a:t>
            </a:r>
          </a:p>
          <a:p>
            <a:pPr marL="360363" indent="-360363">
              <a:buClr>
                <a:srgbClr val="003087"/>
              </a:buClr>
              <a:buSzPct val="150000"/>
              <a:buFont typeface="Arial" panose="020B0604020202020204" pitchFamily="34" charset="0"/>
              <a:buChar char="›"/>
            </a:pPr>
            <a:r>
              <a:rPr lang="da-DK" sz="1800" dirty="0">
                <a:solidFill>
                  <a:srgbClr val="000000"/>
                </a:solidFill>
              </a:rPr>
              <a:t>O</a:t>
            </a:r>
            <a:r>
              <a:rPr lang="da-DK" sz="1800" b="0" i="0" u="none" strike="noStrike" baseline="0" dirty="0">
                <a:solidFill>
                  <a:srgbClr val="000000"/>
                </a:solidFill>
              </a:rPr>
              <a:t>fte er det inden for stillinger med mangel på arbejdskraft. </a:t>
            </a:r>
          </a:p>
          <a:p>
            <a:pPr marL="360363" indent="-360363">
              <a:buClr>
                <a:srgbClr val="003087"/>
              </a:buClr>
              <a:buSzPct val="150000"/>
              <a:buFont typeface="Arial" panose="020B0604020202020204" pitchFamily="34" charset="0"/>
              <a:buChar char="›"/>
            </a:pPr>
            <a:r>
              <a:rPr lang="da-DK" sz="1800" b="0" i="0" u="none" strike="noStrike" baseline="0" dirty="0">
                <a:solidFill>
                  <a:srgbClr val="000000"/>
                </a:solidFill>
              </a:rPr>
              <a:t>En analyse fra 2024 viser, at de mest benyttede stillingsbetegnelser er SOSU-medhjælper, rengøring og salgsarbejde.</a:t>
            </a:r>
            <a:endParaRPr lang="da-DK" sz="1800" dirty="0"/>
          </a:p>
        </p:txBody>
      </p:sp>
      <p:cxnSp>
        <p:nvCxnSpPr>
          <p:cNvPr id="14" name="Vinklet forbindelse 13">
            <a:extLst>
              <a:ext uri="{C183D7F6-B498-43B3-948B-1728B52AA6E4}">
                <adec:decorative xmlns:adec="http://schemas.microsoft.com/office/drawing/2017/decorative" val="1"/>
              </a:ext>
            </a:extLst>
          </p:cNvPr>
          <p:cNvCxnSpPr/>
          <p:nvPr/>
        </p:nvCxnSpPr>
        <p:spPr>
          <a:xfrm>
            <a:off x="6677025" y="5774803"/>
            <a:ext cx="720000" cy="720000"/>
          </a:xfrm>
          <a:prstGeom prst="bentConnector3">
            <a:avLst>
              <a:gd name="adj1" fmla="val -132"/>
            </a:avLst>
          </a:prstGeom>
          <a:ln w="38100" cap="rnd">
            <a:solidFill>
              <a:srgbClr val="003087"/>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11" name="Text Placeholder 25">
            <a:extLst>
              <a:ext uri="{FF2B5EF4-FFF2-40B4-BE49-F238E27FC236}">
                <a16:creationId xmlns:a16="http://schemas.microsoft.com/office/drawing/2014/main" id="{B8E0D237-DF49-E7C2-8957-D53E19207C94}"/>
              </a:ext>
            </a:extLst>
          </p:cNvPr>
          <p:cNvSpPr txBox="1">
            <a:spLocks/>
          </p:cNvSpPr>
          <p:nvPr/>
        </p:nvSpPr>
        <p:spPr>
          <a:xfrm>
            <a:off x="6677024" y="5148051"/>
            <a:ext cx="4702176" cy="1029906"/>
          </a:xfrm>
          <a:prstGeom prst="rect">
            <a:avLst/>
          </a:prstGeom>
        </p:spPr>
        <p:txBody>
          <a:bodyPr lIns="180000" bIns="180000"/>
          <a:lstStyle>
            <a:lvl1pPr marL="180000" indent="-180000" algn="l" defTabSz="914400" rtl="0" eaLnBrk="1" latinLnBrk="0" hangingPunct="1">
              <a:lnSpc>
                <a:spcPct val="110000"/>
              </a:lnSpc>
              <a:spcBef>
                <a:spcPts val="0"/>
              </a:spcBef>
              <a:spcAft>
                <a:spcPts val="600"/>
              </a:spcAft>
              <a:buFont typeface="Arial" panose="020B0604020202020204" pitchFamily="34" charset="0"/>
              <a:buChar char="•"/>
              <a:defRPr sz="1600" kern="1200" spc="-10" baseline="0">
                <a:solidFill>
                  <a:schemeClr val="tx1"/>
                </a:solidFill>
                <a:latin typeface="+mn-lt"/>
                <a:ea typeface="+mn-ea"/>
                <a:cs typeface="+mn-cs"/>
              </a:defRPr>
            </a:lvl1pPr>
            <a:lvl2pPr marL="360000" indent="-180000" algn="l" defTabSz="914400" rtl="0" eaLnBrk="1" latinLnBrk="0" hangingPunct="1">
              <a:lnSpc>
                <a:spcPct val="110000"/>
              </a:lnSpc>
              <a:spcBef>
                <a:spcPts val="0"/>
              </a:spcBef>
              <a:spcAft>
                <a:spcPts val="600"/>
              </a:spcAft>
              <a:buFont typeface="Arial" panose="020B0604020202020204" pitchFamily="34" charset="0"/>
              <a:buChar char="•"/>
              <a:defRPr sz="1600" kern="1200" spc="-10" baseline="0">
                <a:solidFill>
                  <a:schemeClr val="tx1"/>
                </a:solidFill>
                <a:latin typeface="+mn-lt"/>
                <a:ea typeface="+mn-ea"/>
                <a:cs typeface="+mn-cs"/>
              </a:defRPr>
            </a:lvl2pPr>
            <a:lvl3pPr marL="266400" indent="-266400" algn="l" defTabSz="914400" rtl="0" eaLnBrk="1" latinLnBrk="0" hangingPunct="1">
              <a:lnSpc>
                <a:spcPct val="110000"/>
              </a:lnSpc>
              <a:spcBef>
                <a:spcPts val="800"/>
              </a:spcBef>
              <a:spcAft>
                <a:spcPts val="800"/>
              </a:spcAft>
              <a:buFont typeface="+mj-lt"/>
              <a:buAutoNum type="arabicPeriod"/>
              <a:defRPr sz="2000" b="0" kern="1200">
                <a:solidFill>
                  <a:schemeClr val="tx1"/>
                </a:solidFill>
                <a:latin typeface="+mn-lt"/>
                <a:ea typeface="+mn-ea"/>
                <a:cs typeface="+mn-cs"/>
              </a:defRPr>
            </a:lvl3pPr>
            <a:lvl4pPr marL="446400" indent="-266400" algn="l" defTabSz="914400" rtl="0" eaLnBrk="1" latinLnBrk="0" hangingPunct="1">
              <a:lnSpc>
                <a:spcPct val="110000"/>
              </a:lnSpc>
              <a:spcBef>
                <a:spcPts val="0"/>
              </a:spcBef>
              <a:spcAft>
                <a:spcPts val="800"/>
              </a:spcAft>
              <a:buFont typeface="+mj-lt"/>
              <a:buAutoNum type="alphaLcPeriod"/>
              <a:defRPr sz="1600" b="0" kern="1200">
                <a:solidFill>
                  <a:schemeClr val="tx1"/>
                </a:solidFill>
                <a:latin typeface="+mn-lt"/>
                <a:ea typeface="+mn-ea"/>
                <a:cs typeface="+mn-cs"/>
              </a:defRPr>
            </a:lvl4pPr>
            <a:lvl5pPr marL="0" indent="0" algn="l" defTabSz="914400" rtl="0" eaLnBrk="1" latinLnBrk="0" hangingPunct="1">
              <a:lnSpc>
                <a:spcPct val="110000"/>
              </a:lnSpc>
              <a:spcBef>
                <a:spcPts val="1200"/>
              </a:spcBef>
              <a:spcAft>
                <a:spcPts val="0"/>
              </a:spcAft>
              <a:buFont typeface="Arial" panose="020B0604020202020204" pitchFamily="34" charset="0"/>
              <a:buChar char="​"/>
              <a:tabLst/>
              <a:defRPr sz="1600" b="1" kern="1200" spc="-10" baseline="0">
                <a:solidFill>
                  <a:schemeClr val="accent1"/>
                </a:solidFill>
                <a:latin typeface="+mn-lt"/>
                <a:ea typeface="+mn-ea"/>
                <a:cs typeface="+mn-cs"/>
              </a:defRPr>
            </a:lvl5pPr>
            <a:lvl6pPr marL="0" indent="0" algn="l" defTabSz="914400" rtl="0" eaLnBrk="1" latinLnBrk="0" hangingPunct="1">
              <a:lnSpc>
                <a:spcPct val="110000"/>
              </a:lnSpc>
              <a:spcBef>
                <a:spcPts val="0"/>
              </a:spcBef>
              <a:spcAft>
                <a:spcPts val="0"/>
              </a:spcAft>
              <a:buFont typeface="Arial" panose="020B0604020202020204" pitchFamily="34" charset="0"/>
              <a:buChar char="​"/>
              <a:defRPr sz="1600" kern="1200" spc="-10" baseline="0">
                <a:solidFill>
                  <a:schemeClr val="tx1"/>
                </a:solidFill>
                <a:latin typeface="+mn-lt"/>
                <a:ea typeface="+mn-ea"/>
                <a:cs typeface="+mn-cs"/>
              </a:defRPr>
            </a:lvl6pPr>
            <a:lvl7pPr marL="0" indent="0" algn="l" defTabSz="914400" rtl="0" eaLnBrk="1" latinLnBrk="0" hangingPunct="1">
              <a:lnSpc>
                <a:spcPct val="100000"/>
              </a:lnSpc>
              <a:spcBef>
                <a:spcPts val="500"/>
              </a:spcBef>
              <a:spcAft>
                <a:spcPts val="0"/>
              </a:spcAft>
              <a:buFont typeface="Arial" panose="020B0604020202020204" pitchFamily="34" charset="0"/>
              <a:buChar char="​"/>
              <a:defRPr sz="2000" b="0" kern="1200" spc="-30" baseline="0">
                <a:solidFill>
                  <a:schemeClr val="tx1"/>
                </a:solidFill>
                <a:latin typeface="+mn-lt"/>
                <a:ea typeface="+mn-ea"/>
                <a:cs typeface="+mn-cs"/>
              </a:defRPr>
            </a:lvl7pPr>
            <a:lvl8pPr marL="0" indent="0" algn="l" defTabSz="914400" rtl="0" eaLnBrk="1" latinLnBrk="0" hangingPunct="1">
              <a:lnSpc>
                <a:spcPct val="80000"/>
              </a:lnSpc>
              <a:spcBef>
                <a:spcPts val="500"/>
              </a:spcBef>
              <a:spcAft>
                <a:spcPts val="0"/>
              </a:spcAft>
              <a:buFont typeface="Arial" panose="020B0604020202020204" pitchFamily="34" charset="0"/>
              <a:buChar char="​"/>
              <a:defRPr sz="4200" b="1" kern="1200" spc="-150" baseline="0">
                <a:solidFill>
                  <a:schemeClr val="tx1"/>
                </a:solidFill>
                <a:latin typeface="+mn-lt"/>
                <a:ea typeface="+mn-ea"/>
                <a:cs typeface="+mn-cs"/>
              </a:defRPr>
            </a:lvl8pPr>
            <a:lvl9pPr marL="0" indent="0" algn="l" defTabSz="914400" rtl="0" eaLnBrk="1" latinLnBrk="0" hangingPunct="1">
              <a:lnSpc>
                <a:spcPct val="90000"/>
              </a:lnSpc>
              <a:spcBef>
                <a:spcPts val="500"/>
              </a:spcBef>
              <a:spcAft>
                <a:spcPts val="0"/>
              </a:spcAft>
              <a:buFont typeface="Arial" panose="020B0604020202020204" pitchFamily="34" charset="0"/>
              <a:buChar char="​"/>
              <a:defRPr sz="1000" kern="1200" baseline="0">
                <a:solidFill>
                  <a:schemeClr val="tx1"/>
                </a:solidFill>
                <a:latin typeface="+mn-lt"/>
                <a:ea typeface="+mn-ea"/>
                <a:cs typeface="+mn-cs"/>
              </a:defRPr>
            </a:lvl9pPr>
          </a:lstStyle>
          <a:p>
            <a:pPr marL="0" lvl="0" indent="0">
              <a:buNone/>
            </a:pPr>
            <a:r>
              <a:rPr lang="da-DK" sz="1800" b="0" i="0" u="none" strike="noStrike" baseline="0" dirty="0">
                <a:solidFill>
                  <a:srgbClr val="003087"/>
                </a:solidFill>
              </a:rPr>
              <a:t>En analyse fra 2024 viser, at sundheds- og socialsektoren er den enkeltstående branche, hvor flest opnår deres første deltidsarbejde ved siden af deres ydelse. </a:t>
            </a:r>
          </a:p>
        </p:txBody>
      </p:sp>
      <p:pic>
        <p:nvPicPr>
          <p:cNvPr id="6" name="Billede 5">
            <a:extLs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10625961" y="4208969"/>
            <a:ext cx="956438" cy="956438"/>
          </a:xfrm>
          <a:prstGeom prst="rect">
            <a:avLst/>
          </a:prstGeom>
        </p:spPr>
      </p:pic>
      <p:sp>
        <p:nvSpPr>
          <p:cNvPr id="7" name="Pladsholder til slidenummer 6"/>
          <p:cNvSpPr>
            <a:spLocks noGrp="1"/>
          </p:cNvSpPr>
          <p:nvPr>
            <p:ph type="sldNum" sz="quarter" idx="12"/>
          </p:nvPr>
        </p:nvSpPr>
        <p:spPr/>
        <p:txBody>
          <a:bodyPr/>
          <a:lstStyle/>
          <a:p>
            <a:fld id="{24C8C45C-947F-4981-8B3F-4F32E973C901}" type="slidenum">
              <a:rPr lang="da-DK" smtClean="0">
                <a:solidFill>
                  <a:schemeClr val="tx1"/>
                </a:solidFill>
              </a:rPr>
              <a:pPr/>
              <a:t>8</a:t>
            </a:fld>
            <a:endParaRPr lang="da-DK" dirty="0">
              <a:solidFill>
                <a:schemeClr val="tx1"/>
              </a:solidFill>
            </a:endParaRPr>
          </a:p>
        </p:txBody>
      </p:sp>
    </p:spTree>
    <p:extLst>
      <p:ext uri="{BB962C8B-B14F-4D97-AF65-F5344CB8AC3E}">
        <p14:creationId xmlns:p14="http://schemas.microsoft.com/office/powerpoint/2010/main" val="41090401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kstfelt 17"/>
          <p:cNvSpPr txBox="1"/>
          <p:nvPr/>
        </p:nvSpPr>
        <p:spPr>
          <a:xfrm>
            <a:off x="0" y="4552"/>
            <a:ext cx="12192000" cy="402775"/>
          </a:xfrm>
          <a:prstGeom prst="rect">
            <a:avLst/>
          </a:prstGeom>
          <a:solidFill>
            <a:schemeClr val="accent1"/>
          </a:solidFill>
        </p:spPr>
        <p:txBody>
          <a:bodyPr wrap="square" lIns="792000" tIns="108000" rIns="0" bIns="108000" rtlCol="0">
            <a:spAutoFit/>
          </a:bodyPr>
          <a:lstStyle/>
          <a:p>
            <a:r>
              <a:rPr lang="da-DK" sz="1200" b="1" spc="-10" baseline="0" dirty="0">
                <a:solidFill>
                  <a:schemeClr val="bg1"/>
                </a:solidFill>
              </a:rPr>
              <a:t>Deltidsarbejde for personer længere fra arbejdsmar</a:t>
            </a:r>
            <a:r>
              <a:rPr lang="da-DK" sz="1200" b="1" spc="-10" dirty="0">
                <a:solidFill>
                  <a:schemeClr val="bg1"/>
                </a:solidFill>
              </a:rPr>
              <a:t>kedet</a:t>
            </a:r>
            <a:endParaRPr lang="da-DK" sz="1200" b="1" spc="-10" baseline="0" dirty="0">
              <a:solidFill>
                <a:schemeClr val="bg1"/>
              </a:solidFill>
            </a:endParaRPr>
          </a:p>
        </p:txBody>
      </p:sp>
      <p:sp>
        <p:nvSpPr>
          <p:cNvPr id="2" name="Titel 1"/>
          <p:cNvSpPr>
            <a:spLocks noGrp="1"/>
          </p:cNvSpPr>
          <p:nvPr>
            <p:ph type="title"/>
          </p:nvPr>
        </p:nvSpPr>
        <p:spPr>
          <a:xfrm>
            <a:off x="812799" y="940009"/>
            <a:ext cx="10566401" cy="406400"/>
          </a:xfrm>
        </p:spPr>
        <p:txBody>
          <a:bodyPr/>
          <a:lstStyle/>
          <a:p>
            <a:r>
              <a:rPr lang="da-DK" dirty="0">
                <a:solidFill>
                  <a:srgbClr val="003087"/>
                </a:solidFill>
              </a:rPr>
              <a:t>Sagsbehandleres tro, borgeres håb og virksomheders engagement får deltidsarbejde til at lykkes</a:t>
            </a:r>
          </a:p>
        </p:txBody>
      </p:sp>
      <p:sp>
        <p:nvSpPr>
          <p:cNvPr id="20" name="Content Placeholder 8">
            <a:extLst>
              <a:ext uri="{FF2B5EF4-FFF2-40B4-BE49-F238E27FC236}">
                <a16:creationId xmlns:a16="http://schemas.microsoft.com/office/drawing/2014/main" id="{32E6B0B9-7FEB-47E0-370F-6BB5AAC12F4A}"/>
              </a:ext>
            </a:extLst>
          </p:cNvPr>
          <p:cNvSpPr txBox="1">
            <a:spLocks/>
          </p:cNvSpPr>
          <p:nvPr/>
        </p:nvSpPr>
        <p:spPr>
          <a:xfrm>
            <a:off x="812799" y="2048862"/>
            <a:ext cx="5283201" cy="4142490"/>
          </a:xfrm>
          <a:prstGeom prst="rect">
            <a:avLst/>
          </a:prstGeom>
        </p:spPr>
        <p:txBody>
          <a:bodyPr vert="horz" lIns="0" tIns="0" rIns="0" bIns="0" rtlCol="0">
            <a:noAutofit/>
          </a:bodyPr>
          <a:lstStyle>
            <a:lvl1pPr marL="180000" indent="-180000" algn="l" defTabSz="914400" rtl="0" eaLnBrk="1" latinLnBrk="0" hangingPunct="1">
              <a:lnSpc>
                <a:spcPct val="110000"/>
              </a:lnSpc>
              <a:spcBef>
                <a:spcPts val="0"/>
              </a:spcBef>
              <a:spcAft>
                <a:spcPts val="600"/>
              </a:spcAft>
              <a:buFont typeface="Arial" panose="020B0604020202020204" pitchFamily="34" charset="0"/>
              <a:buChar char="•"/>
              <a:defRPr sz="1600" kern="1200" spc="-10" baseline="0">
                <a:solidFill>
                  <a:schemeClr val="tx1"/>
                </a:solidFill>
                <a:latin typeface="+mn-lt"/>
                <a:ea typeface="+mn-ea"/>
                <a:cs typeface="+mn-cs"/>
              </a:defRPr>
            </a:lvl1pPr>
            <a:lvl2pPr marL="360000" indent="-180000" algn="l" defTabSz="914400" rtl="0" eaLnBrk="1" latinLnBrk="0" hangingPunct="1">
              <a:lnSpc>
                <a:spcPct val="110000"/>
              </a:lnSpc>
              <a:spcBef>
                <a:spcPts val="0"/>
              </a:spcBef>
              <a:spcAft>
                <a:spcPts val="600"/>
              </a:spcAft>
              <a:buFont typeface="Arial" panose="020B0604020202020204" pitchFamily="34" charset="0"/>
              <a:buChar char="•"/>
              <a:defRPr sz="1600" kern="1200" spc="-10" baseline="0">
                <a:solidFill>
                  <a:schemeClr val="tx1"/>
                </a:solidFill>
                <a:latin typeface="+mn-lt"/>
                <a:ea typeface="+mn-ea"/>
                <a:cs typeface="+mn-cs"/>
              </a:defRPr>
            </a:lvl2pPr>
            <a:lvl3pPr marL="266400" indent="-266400" algn="l" defTabSz="914400" rtl="0" eaLnBrk="1" latinLnBrk="0" hangingPunct="1">
              <a:lnSpc>
                <a:spcPct val="110000"/>
              </a:lnSpc>
              <a:spcBef>
                <a:spcPts val="800"/>
              </a:spcBef>
              <a:spcAft>
                <a:spcPts val="800"/>
              </a:spcAft>
              <a:buFont typeface="+mj-lt"/>
              <a:buAutoNum type="arabicPeriod"/>
              <a:defRPr sz="2000" b="0" kern="1200">
                <a:solidFill>
                  <a:schemeClr val="tx1"/>
                </a:solidFill>
                <a:latin typeface="+mn-lt"/>
                <a:ea typeface="+mn-ea"/>
                <a:cs typeface="+mn-cs"/>
              </a:defRPr>
            </a:lvl3pPr>
            <a:lvl4pPr marL="446400" indent="-266400" algn="l" defTabSz="914400" rtl="0" eaLnBrk="1" latinLnBrk="0" hangingPunct="1">
              <a:lnSpc>
                <a:spcPct val="110000"/>
              </a:lnSpc>
              <a:spcBef>
                <a:spcPts val="0"/>
              </a:spcBef>
              <a:spcAft>
                <a:spcPts val="800"/>
              </a:spcAft>
              <a:buFont typeface="+mj-lt"/>
              <a:buAutoNum type="alphaLcPeriod"/>
              <a:defRPr sz="1600" b="0" kern="1200">
                <a:solidFill>
                  <a:schemeClr val="tx1"/>
                </a:solidFill>
                <a:latin typeface="+mn-lt"/>
                <a:ea typeface="+mn-ea"/>
                <a:cs typeface="+mn-cs"/>
              </a:defRPr>
            </a:lvl4pPr>
            <a:lvl5pPr marL="0" indent="0" algn="l" defTabSz="914400" rtl="0" eaLnBrk="1" latinLnBrk="0" hangingPunct="1">
              <a:lnSpc>
                <a:spcPct val="110000"/>
              </a:lnSpc>
              <a:spcBef>
                <a:spcPts val="1200"/>
              </a:spcBef>
              <a:spcAft>
                <a:spcPts val="0"/>
              </a:spcAft>
              <a:buFont typeface="Arial" panose="020B0604020202020204" pitchFamily="34" charset="0"/>
              <a:buChar char="​"/>
              <a:tabLst/>
              <a:defRPr sz="1600" b="1" kern="1200" spc="-10" baseline="0">
                <a:solidFill>
                  <a:schemeClr val="accent1"/>
                </a:solidFill>
                <a:latin typeface="+mn-lt"/>
                <a:ea typeface="+mn-ea"/>
                <a:cs typeface="+mn-cs"/>
              </a:defRPr>
            </a:lvl5pPr>
            <a:lvl6pPr marL="0" indent="0" algn="l" defTabSz="914400" rtl="0" eaLnBrk="1" latinLnBrk="0" hangingPunct="1">
              <a:lnSpc>
                <a:spcPct val="110000"/>
              </a:lnSpc>
              <a:spcBef>
                <a:spcPts val="0"/>
              </a:spcBef>
              <a:spcAft>
                <a:spcPts val="0"/>
              </a:spcAft>
              <a:buFont typeface="Arial" panose="020B0604020202020204" pitchFamily="34" charset="0"/>
              <a:buChar char="​"/>
              <a:defRPr sz="1600" kern="1200" spc="-10" baseline="0">
                <a:solidFill>
                  <a:schemeClr val="tx1"/>
                </a:solidFill>
                <a:latin typeface="+mn-lt"/>
                <a:ea typeface="+mn-ea"/>
                <a:cs typeface="+mn-cs"/>
              </a:defRPr>
            </a:lvl6pPr>
            <a:lvl7pPr marL="0" indent="0" algn="l" defTabSz="914400" rtl="0" eaLnBrk="1" latinLnBrk="0" hangingPunct="1">
              <a:lnSpc>
                <a:spcPct val="100000"/>
              </a:lnSpc>
              <a:spcBef>
                <a:spcPts val="500"/>
              </a:spcBef>
              <a:spcAft>
                <a:spcPts val="0"/>
              </a:spcAft>
              <a:buFont typeface="Arial" panose="020B0604020202020204" pitchFamily="34" charset="0"/>
              <a:buChar char="​"/>
              <a:defRPr sz="2000" b="0" kern="1200" spc="-30" baseline="0">
                <a:solidFill>
                  <a:schemeClr val="tx1"/>
                </a:solidFill>
                <a:latin typeface="+mn-lt"/>
                <a:ea typeface="+mn-ea"/>
                <a:cs typeface="+mn-cs"/>
              </a:defRPr>
            </a:lvl7pPr>
            <a:lvl8pPr marL="0" indent="0" algn="l" defTabSz="914400" rtl="0" eaLnBrk="1" latinLnBrk="0" hangingPunct="1">
              <a:lnSpc>
                <a:spcPct val="80000"/>
              </a:lnSpc>
              <a:spcBef>
                <a:spcPts val="500"/>
              </a:spcBef>
              <a:spcAft>
                <a:spcPts val="0"/>
              </a:spcAft>
              <a:buFont typeface="Arial" panose="020B0604020202020204" pitchFamily="34" charset="0"/>
              <a:buChar char="​"/>
              <a:defRPr sz="4200" b="1" kern="1200" spc="-150" baseline="0">
                <a:solidFill>
                  <a:schemeClr val="tx1"/>
                </a:solidFill>
                <a:latin typeface="+mn-lt"/>
                <a:ea typeface="+mn-ea"/>
                <a:cs typeface="+mn-cs"/>
              </a:defRPr>
            </a:lvl8pPr>
            <a:lvl9pPr marL="0" indent="0" algn="l" defTabSz="914400" rtl="0" eaLnBrk="1" latinLnBrk="0" hangingPunct="1">
              <a:lnSpc>
                <a:spcPct val="90000"/>
              </a:lnSpc>
              <a:spcBef>
                <a:spcPts val="500"/>
              </a:spcBef>
              <a:spcAft>
                <a:spcPts val="0"/>
              </a:spcAft>
              <a:buFont typeface="Arial" panose="020B0604020202020204" pitchFamily="34" charset="0"/>
              <a:buChar char="​"/>
              <a:defRPr sz="1000" kern="1200" baseline="0">
                <a:solidFill>
                  <a:schemeClr val="tx1"/>
                </a:solidFill>
                <a:latin typeface="+mn-lt"/>
                <a:ea typeface="+mn-ea"/>
                <a:cs typeface="+mn-cs"/>
              </a:defRPr>
            </a:lvl9pPr>
          </a:lstStyle>
          <a:p>
            <a:pPr marL="0" indent="0">
              <a:buClr>
                <a:srgbClr val="003087"/>
              </a:buClr>
              <a:buSzPct val="150000"/>
              <a:buNone/>
            </a:pPr>
            <a:r>
              <a:rPr lang="da-DK" sz="1800" dirty="0">
                <a:solidFill>
                  <a:srgbClr val="171717"/>
                </a:solidFill>
                <a:ea typeface="Calibri" panose="020F0502020204030204" pitchFamily="34" charset="0"/>
                <a:cs typeface="Times New Roman" panose="02020603050405020304" pitchFamily="18" charset="0"/>
              </a:rPr>
              <a:t>Borger, virksomhed og sagsbehandler spiller alle en vigtig rolle i, at deltidsarbejdet lykkes: </a:t>
            </a:r>
          </a:p>
          <a:p>
            <a:pPr marL="360363" indent="-360363">
              <a:buClr>
                <a:srgbClr val="003087"/>
              </a:buClr>
              <a:buSzPct val="150000"/>
              <a:buFont typeface="Arial" panose="020B0604020202020204" pitchFamily="34" charset="0"/>
              <a:buChar char="›"/>
            </a:pPr>
            <a:r>
              <a:rPr lang="da-DK" sz="1800" dirty="0">
                <a:solidFill>
                  <a:srgbClr val="171717"/>
                </a:solidFill>
                <a:ea typeface="Calibri" panose="020F0502020204030204" pitchFamily="34" charset="0"/>
                <a:cs typeface="Times New Roman" panose="02020603050405020304" pitchFamily="18" charset="0"/>
              </a:rPr>
              <a:t>Når sagsbehandleren tror på borgeren, kan det smitte af på borgerens egen tro på at komme i arbejde. </a:t>
            </a:r>
          </a:p>
          <a:p>
            <a:pPr marL="360363" indent="-360363">
              <a:buClr>
                <a:srgbClr val="003087"/>
              </a:buClr>
              <a:buSzPct val="150000"/>
              <a:buFont typeface="Arial" panose="020B0604020202020204" pitchFamily="34" charset="0"/>
              <a:buChar char="›"/>
            </a:pPr>
            <a:r>
              <a:rPr lang="da-DK" sz="1800" dirty="0"/>
              <a:t>Borgeren skal være motiveret for arbejdet, være mødestabil og kunne løse sine opgaver</a:t>
            </a:r>
          </a:p>
          <a:p>
            <a:pPr marL="360363" indent="-360363">
              <a:buClr>
                <a:srgbClr val="003087"/>
              </a:buClr>
              <a:buSzPct val="150000"/>
              <a:buFont typeface="Arial" panose="020B0604020202020204" pitchFamily="34" charset="0"/>
              <a:buChar char="›"/>
            </a:pPr>
            <a:r>
              <a:rPr lang="da-DK" sz="1800" dirty="0">
                <a:solidFill>
                  <a:srgbClr val="171717"/>
                </a:solidFill>
                <a:ea typeface="Calibri" panose="020F0502020204030204" pitchFamily="34" charset="0"/>
                <a:cs typeface="Times New Roman" panose="02020603050405020304" pitchFamily="18" charset="0"/>
              </a:rPr>
              <a:t>Virksomheden skal blandt andet være inkluderende, skabe gode og fleksible rammer og have mulighed for at aflønne borgeren</a:t>
            </a:r>
            <a:endParaRPr lang="da-DK" sz="1800" dirty="0"/>
          </a:p>
        </p:txBody>
      </p:sp>
      <p:pic>
        <p:nvPicPr>
          <p:cNvPr id="6" name="Billede 5">
            <a:extLs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10625961" y="5234914"/>
            <a:ext cx="956438" cy="956438"/>
          </a:xfrm>
          <a:prstGeom prst="rect">
            <a:avLst/>
          </a:prstGeom>
        </p:spPr>
      </p:pic>
      <p:sp>
        <p:nvSpPr>
          <p:cNvPr id="7" name="Pladsholder til slidenummer 6"/>
          <p:cNvSpPr>
            <a:spLocks noGrp="1"/>
          </p:cNvSpPr>
          <p:nvPr>
            <p:ph type="sldNum" sz="quarter" idx="12"/>
          </p:nvPr>
        </p:nvSpPr>
        <p:spPr/>
        <p:txBody>
          <a:bodyPr/>
          <a:lstStyle/>
          <a:p>
            <a:fld id="{24C8C45C-947F-4981-8B3F-4F32E973C901}" type="slidenum">
              <a:rPr lang="da-DK" smtClean="0">
                <a:solidFill>
                  <a:schemeClr val="tx1"/>
                </a:solidFill>
              </a:rPr>
              <a:pPr/>
              <a:t>9</a:t>
            </a:fld>
            <a:endParaRPr lang="da-DK" dirty="0">
              <a:solidFill>
                <a:schemeClr val="tx1"/>
              </a:solidFill>
            </a:endParaRPr>
          </a:p>
        </p:txBody>
      </p:sp>
    </p:spTree>
    <p:extLst>
      <p:ext uri="{BB962C8B-B14F-4D97-AF65-F5344CB8AC3E}">
        <p14:creationId xmlns:p14="http://schemas.microsoft.com/office/powerpoint/2010/main" val="658806325"/>
      </p:ext>
    </p:extLst>
  </p:cSld>
  <p:clrMapOvr>
    <a:masterClrMapping/>
  </p:clrMapOvr>
</p:sld>
</file>

<file path=ppt/theme/theme1.xml><?xml version="1.0" encoding="utf-8"?>
<a:theme xmlns:a="http://schemas.openxmlformats.org/drawingml/2006/main" name="Beskæftigelsesministeriet">
  <a:themeElements>
    <a:clrScheme name="Beskæftigelsesministeriet 2022">
      <a:dk1>
        <a:srgbClr val="1E1E1E"/>
      </a:dk1>
      <a:lt1>
        <a:sysClr val="window" lastClr="FFFFFF"/>
      </a:lt1>
      <a:dk2>
        <a:srgbClr val="80E3D8"/>
      </a:dk2>
      <a:lt2>
        <a:srgbClr val="F3F2F1"/>
      </a:lt2>
      <a:accent1>
        <a:srgbClr val="003087"/>
      </a:accent1>
      <a:accent2>
        <a:srgbClr val="C8102E"/>
      </a:accent2>
      <a:accent3>
        <a:srgbClr val="00C7B1"/>
      </a:accent3>
      <a:accent4>
        <a:srgbClr val="8097C3"/>
      </a:accent4>
      <a:accent5>
        <a:srgbClr val="E38797"/>
      </a:accent5>
      <a:accent6>
        <a:srgbClr val="776E64"/>
      </a:accent6>
      <a:hlink>
        <a:srgbClr val="0563C1"/>
      </a:hlink>
      <a:folHlink>
        <a:srgbClr val="954F72"/>
      </a:folHlink>
    </a:clrScheme>
    <a:fontScheme name="Beskæftigelsesministeriet 202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4">
            <a:lumMod val="20000"/>
            <a:lumOff val="80000"/>
          </a:schemeClr>
        </a:solidFill>
        <a:ln w="12700">
          <a:solidFill>
            <a:schemeClr val="accent4">
              <a:lumMod val="20000"/>
              <a:lumOff val="80000"/>
            </a:schemeClr>
          </a:solidFill>
        </a:ln>
      </a:spPr>
      <a:bodyPr wrap="square" lIns="162000" tIns="162000" rIns="162000" bIns="162000" rtlCol="0" anchor="t">
        <a:noAutofit/>
      </a:bodyPr>
      <a:lstStyle>
        <a:defPPr algn="l">
          <a:defRPr sz="1600" spc="-10" baseline="0" dirty="0" err="1" smtClean="0">
            <a:solidFill>
              <a:schemeClr val="accent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25400" cap="rnd">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1600" spc="-10" baseline="0" dirty="0" err="1" smtClean="0">
            <a:solidFill>
              <a:schemeClr val="accent1"/>
            </a:solidFill>
          </a:defRPr>
        </a:defPPr>
      </a:lstStyle>
    </a:txDef>
  </a:objectDefaults>
  <a:extraClrSchemeLst/>
  <a:extLst>
    <a:ext uri="{05A4C25C-085E-4340-85A3-A5531E510DB2}">
      <thm15:themeFamily xmlns:thm15="http://schemas.microsoft.com/office/thememl/2012/main" name="Præsentation1" id="{BFBFA83E-30B0-44C4-AFF9-B630D736B367}" vid="{52B21E52-8DB8-4BF7-908F-0329E2230C82}"/>
    </a:ext>
  </a:extLst>
</a:theme>
</file>

<file path=ppt/theme/theme2.xml><?xml version="1.0" encoding="utf-8"?>
<a:theme xmlns:a="http://schemas.openxmlformats.org/drawingml/2006/main" name="Office-tema">
  <a:themeElements>
    <a:clrScheme name="Beskæftigelsesministeriet">
      <a:dk1>
        <a:srgbClr val="1E1E1E"/>
      </a:dk1>
      <a:lt1>
        <a:sysClr val="window" lastClr="FFFFFF"/>
      </a:lt1>
      <a:dk2>
        <a:srgbClr val="003087"/>
      </a:dk2>
      <a:lt2>
        <a:srgbClr val="776E64"/>
      </a:lt2>
      <a:accent1>
        <a:srgbClr val="003087"/>
      </a:accent1>
      <a:accent2>
        <a:srgbClr val="C8102E"/>
      </a:accent2>
      <a:accent3>
        <a:srgbClr val="00C7B1"/>
      </a:accent3>
      <a:accent4>
        <a:srgbClr val="8097C3"/>
      </a:accent4>
      <a:accent5>
        <a:srgbClr val="E38797"/>
      </a:accent5>
      <a:accent6>
        <a:srgbClr val="80E3D8"/>
      </a:accent6>
      <a:hlink>
        <a:srgbClr val="0563C1"/>
      </a:hlink>
      <a:folHlink>
        <a:srgbClr val="954F72"/>
      </a:folHlink>
    </a:clrScheme>
    <a:fontScheme name="Skabelondesign Arial">
      <a:majorFont>
        <a:latin typeface="Arial"/>
        <a:ea typeface=""/>
        <a:cs typeface=""/>
      </a:majorFont>
      <a:minorFont>
        <a:latin typeface="Arial"/>
        <a:ea typeface=""/>
        <a:cs typeface=""/>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Beskæftigelsesministeriet">
      <a:dk1>
        <a:srgbClr val="1E1E1E"/>
      </a:dk1>
      <a:lt1>
        <a:sysClr val="window" lastClr="FFFFFF"/>
      </a:lt1>
      <a:dk2>
        <a:srgbClr val="003087"/>
      </a:dk2>
      <a:lt2>
        <a:srgbClr val="776E64"/>
      </a:lt2>
      <a:accent1>
        <a:srgbClr val="003087"/>
      </a:accent1>
      <a:accent2>
        <a:srgbClr val="C8102E"/>
      </a:accent2>
      <a:accent3>
        <a:srgbClr val="00C7B1"/>
      </a:accent3>
      <a:accent4>
        <a:srgbClr val="8097C3"/>
      </a:accent4>
      <a:accent5>
        <a:srgbClr val="E38797"/>
      </a:accent5>
      <a:accent6>
        <a:srgbClr val="80E3D8"/>
      </a:accent6>
      <a:hlink>
        <a:srgbClr val="0563C1"/>
      </a:hlink>
      <a:folHlink>
        <a:srgbClr val="954F72"/>
      </a:folHlink>
    </a:clrScheme>
    <a:fontScheme name="Skabelondesign 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blank</Template>
  <TotalTime>7102</TotalTime>
  <Words>1984</Words>
  <Application>Microsoft Office PowerPoint</Application>
  <PresentationFormat>Widescreen</PresentationFormat>
  <Paragraphs>143</Paragraphs>
  <Slides>9</Slides>
  <Notes>9</Notes>
  <HiddenSlides>0</HiddenSlides>
  <MMClips>0</MMClips>
  <ScaleCrop>false</ScaleCrop>
  <HeadingPairs>
    <vt:vector size="6" baseType="variant">
      <vt:variant>
        <vt:lpstr>Benyttede skrifttyper</vt:lpstr>
      </vt:variant>
      <vt:variant>
        <vt:i4>3</vt:i4>
      </vt:variant>
      <vt:variant>
        <vt:lpstr>Tema</vt:lpstr>
      </vt:variant>
      <vt:variant>
        <vt:i4>1</vt:i4>
      </vt:variant>
      <vt:variant>
        <vt:lpstr>Slidetitler</vt:lpstr>
      </vt:variant>
      <vt:variant>
        <vt:i4>9</vt:i4>
      </vt:variant>
    </vt:vector>
  </HeadingPairs>
  <TitlesOfParts>
    <vt:vector size="13" baseType="lpstr">
      <vt:lpstr>Arial</vt:lpstr>
      <vt:lpstr>Calibri</vt:lpstr>
      <vt:lpstr>Verdana</vt:lpstr>
      <vt:lpstr>Beskæftigelsesministeriet</vt:lpstr>
      <vt:lpstr>Viden om deltidsarbejde for personer længere fra arbejdsmarkedet</vt:lpstr>
      <vt:lpstr>Viden om deltidsarbejde for personer længere fra arbejdsmarkedet</vt:lpstr>
      <vt:lpstr>Hvad viser viden?</vt:lpstr>
      <vt:lpstr>Deltidsarbejde skaber værdi for borgere og virksomheder</vt:lpstr>
      <vt:lpstr>Deltidsarbejde styrker også næste generation</vt:lpstr>
      <vt:lpstr>Indsatser med fokus på (deltids)arbejde er effektive</vt:lpstr>
      <vt:lpstr>Deltidsarbejde er relevant for langt de fleste længere fra arbejdsmarkedet</vt:lpstr>
      <vt:lpstr>De fleste får deres første arbejdstimer i private virksomheder</vt:lpstr>
      <vt:lpstr>Sagsbehandleres tro, borgeres håb og virksomheders engagement får deltidsarbejde til at lykkes</vt:lpstr>
    </vt:vector>
  </TitlesOfParts>
  <Company>Statens 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Line Christiansen</dc:creator>
  <cp:lastModifiedBy>Sarah Stendorf Meier</cp:lastModifiedBy>
  <cp:revision>488</cp:revision>
  <cp:lastPrinted>2026-10-27T09:57:21Z</cp:lastPrinted>
  <dcterms:created xsi:type="dcterms:W3CDTF">2025-05-26T12:10:36Z</dcterms:created>
  <dcterms:modified xsi:type="dcterms:W3CDTF">2026-11-04T10:31:03Z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by:">
    <vt:lpwstr>omnidocs.com</vt:lpwstr>
  </property>
</Properties>
</file>